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5" r:id="rId3"/>
    <p:sldId id="257" r:id="rId4"/>
    <p:sldId id="258" r:id="rId5"/>
    <p:sldId id="259" r:id="rId6"/>
    <p:sldId id="267" r:id="rId7"/>
    <p:sldId id="260" r:id="rId8"/>
    <p:sldId id="261"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2" autoAdjust="0"/>
  </p:normalViewPr>
  <p:slideViewPr>
    <p:cSldViewPr snapToGrid="0">
      <p:cViewPr varScale="1">
        <p:scale>
          <a:sx n="66" d="100"/>
          <a:sy n="66" d="100"/>
        </p:scale>
        <p:origin x="-80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FB767-3899-486B-A88A-A5E209738F88}" type="datetimeFigureOut">
              <a:rPr lang="en-US" smtClean="0"/>
              <a:t>10/4/2017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6D74F-2FF0-43F4-8237-272BA5635763}" type="slidenum">
              <a:rPr lang="en-US" smtClean="0"/>
              <a:t>‹#›</a:t>
            </a:fld>
            <a:endParaRPr lang="en-US"/>
          </a:p>
        </p:txBody>
      </p:sp>
    </p:spTree>
    <p:extLst>
      <p:ext uri="{BB962C8B-B14F-4D97-AF65-F5344CB8AC3E}">
        <p14:creationId xmlns:p14="http://schemas.microsoft.com/office/powerpoint/2010/main" val="185676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6D74F-2FF0-43F4-8237-272BA5635763}" type="slidenum">
              <a:rPr lang="en-US" smtClean="0"/>
              <a:t>2</a:t>
            </a:fld>
            <a:endParaRPr lang="en-US"/>
          </a:p>
        </p:txBody>
      </p:sp>
    </p:spTree>
    <p:extLst>
      <p:ext uri="{BB962C8B-B14F-4D97-AF65-F5344CB8AC3E}">
        <p14:creationId xmlns:p14="http://schemas.microsoft.com/office/powerpoint/2010/main" val="55224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10/4/2017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10/4/2017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10/4/2017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10/4/2017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10/4/2017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MODEL</a:t>
            </a:r>
            <a:br>
              <a:rPr lang="id-ID" dirty="0" smtClean="0"/>
            </a:br>
            <a:r>
              <a:rPr lang="id-ID" dirty="0" smtClean="0"/>
              <a:t>BISNIS</a:t>
            </a:r>
            <a:endParaRPr lang="id-ID" dirty="0"/>
          </a:p>
        </p:txBody>
      </p:sp>
      <p:sp>
        <p:nvSpPr>
          <p:cNvPr id="3" name="Subtitle 2"/>
          <p:cNvSpPr>
            <a:spLocks noGrp="1"/>
          </p:cNvSpPr>
          <p:nvPr>
            <p:ph type="subTitle" idx="1"/>
          </p:nvPr>
        </p:nvSpPr>
        <p:spPr>
          <a:xfrm>
            <a:off x="2215045" y="5911462"/>
            <a:ext cx="8045373" cy="742279"/>
          </a:xfrm>
        </p:spPr>
        <p:txBody>
          <a:bodyPr>
            <a:normAutofit lnSpcReduction="10000"/>
          </a:bodyPr>
          <a:lstStyle/>
          <a:p>
            <a:r>
              <a:rPr lang="id-ID" dirty="0" smtClean="0"/>
              <a:t>DENIMAJINASI</a:t>
            </a:r>
          </a:p>
          <a:p>
            <a:r>
              <a:rPr lang="id-ID" dirty="0" smtClean="0"/>
              <a:t>www.jaketcustom.com</a:t>
            </a:r>
            <a:endParaRPr lang="id-ID" dirty="0"/>
          </a:p>
        </p:txBody>
      </p:sp>
    </p:spTree>
    <p:extLst>
      <p:ext uri="{BB962C8B-B14F-4D97-AF65-F5344CB8AC3E}">
        <p14:creationId xmlns:p14="http://schemas.microsoft.com/office/powerpoint/2010/main" val="3530826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057" y="3627291"/>
            <a:ext cx="5973563" cy="3364059"/>
          </a:xfrm>
          <a:prstGeom prst="rect">
            <a:avLst/>
          </a:prstGeom>
        </p:spPr>
      </p:pic>
      <p:sp>
        <p:nvSpPr>
          <p:cNvPr id="2" name="Title 1"/>
          <p:cNvSpPr>
            <a:spLocks noGrp="1"/>
          </p:cNvSpPr>
          <p:nvPr>
            <p:ph type="title"/>
          </p:nvPr>
        </p:nvSpPr>
        <p:spPr/>
        <p:txBody>
          <a:bodyPr/>
          <a:lstStyle/>
          <a:p>
            <a:pPr lvl="0"/>
            <a:r>
              <a:rPr lang="id-ID" dirty="0" smtClean="0"/>
              <a:t>7. </a:t>
            </a:r>
            <a:r>
              <a:rPr lang="id-ID" b="1" dirty="0"/>
              <a:t>Organizational </a:t>
            </a:r>
            <a:r>
              <a:rPr lang="id-ID" b="1" dirty="0" smtClean="0"/>
              <a:t>Development</a:t>
            </a:r>
            <a:endParaRPr lang="id-ID" dirty="0"/>
          </a:p>
        </p:txBody>
      </p:sp>
      <p:sp>
        <p:nvSpPr>
          <p:cNvPr id="3" name="Content Placeholder 2"/>
          <p:cNvSpPr>
            <a:spLocks noGrp="1"/>
          </p:cNvSpPr>
          <p:nvPr>
            <p:ph idx="1"/>
          </p:nvPr>
        </p:nvSpPr>
        <p:spPr>
          <a:xfrm>
            <a:off x="4042502" y="1874517"/>
            <a:ext cx="5225322" cy="1838325"/>
          </a:xfrm>
        </p:spPr>
        <p:txBody>
          <a:bodyPr>
            <a:normAutofit/>
          </a:bodyPr>
          <a:lstStyle/>
          <a:p>
            <a:r>
              <a:rPr lang="id-ID" dirty="0"/>
              <a:t>Pembuatan Struktur </a:t>
            </a:r>
            <a:r>
              <a:rPr lang="id-ID" dirty="0" smtClean="0"/>
              <a:t>Organisasi</a:t>
            </a:r>
          </a:p>
          <a:p>
            <a:pPr lvl="0"/>
            <a:r>
              <a:rPr lang="id-ID" dirty="0"/>
              <a:t>Pembagian Departemen</a:t>
            </a:r>
          </a:p>
          <a:p>
            <a:pPr lvl="0"/>
            <a:r>
              <a:rPr lang="id-ID" dirty="0"/>
              <a:t>Evaluasi kinerja berkala secara </a:t>
            </a:r>
            <a:r>
              <a:rPr lang="id-ID" dirty="0" smtClean="0"/>
              <a:t>rutin</a:t>
            </a:r>
          </a:p>
          <a:p>
            <a:pPr lvl="0"/>
            <a:r>
              <a:rPr lang="id-ID" dirty="0" smtClean="0"/>
              <a:t>Inovasi dan Perencanaan bisnis yang baik</a:t>
            </a:r>
            <a:endParaRPr lang="id-ID" dirty="0"/>
          </a:p>
          <a:p>
            <a:endParaRPr lang="id-ID" dirty="0"/>
          </a:p>
        </p:txBody>
      </p:sp>
    </p:spTree>
    <p:extLst>
      <p:ext uri="{BB962C8B-B14F-4D97-AF65-F5344CB8AC3E}">
        <p14:creationId xmlns:p14="http://schemas.microsoft.com/office/powerpoint/2010/main" val="1537354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smtClean="0"/>
              <a:t>8. </a:t>
            </a:r>
            <a:r>
              <a:rPr lang="id-ID" b="1" dirty="0"/>
              <a:t>Management </a:t>
            </a:r>
            <a:r>
              <a:rPr lang="id-ID" b="1" dirty="0" smtClean="0"/>
              <a:t>Team</a:t>
            </a:r>
            <a:endParaRPr lang="id-ID" dirty="0"/>
          </a:p>
        </p:txBody>
      </p:sp>
      <p:sp>
        <p:nvSpPr>
          <p:cNvPr id="3" name="Content Placeholder 2"/>
          <p:cNvSpPr>
            <a:spLocks noGrp="1"/>
          </p:cNvSpPr>
          <p:nvPr>
            <p:ph idx="1"/>
          </p:nvPr>
        </p:nvSpPr>
        <p:spPr>
          <a:xfrm>
            <a:off x="1251677" y="2219779"/>
            <a:ext cx="5729693" cy="3440792"/>
          </a:xfrm>
        </p:spPr>
        <p:txBody>
          <a:bodyPr>
            <a:normAutofit fontScale="92500" lnSpcReduction="10000"/>
          </a:bodyPr>
          <a:lstStyle/>
          <a:p>
            <a:pPr marL="0" indent="0" algn="just">
              <a:buNone/>
            </a:pPr>
            <a:r>
              <a:rPr lang="en-US" dirty="0" err="1" smtClean="0"/>
              <a:t>Pemimpin</a:t>
            </a:r>
            <a:r>
              <a:rPr lang="en-US" dirty="0" smtClean="0"/>
              <a:t> </a:t>
            </a:r>
            <a:r>
              <a:rPr lang="en-US" dirty="0" err="1" smtClean="0"/>
              <a:t>perusahaan</a:t>
            </a:r>
            <a:r>
              <a:rPr lang="en-US" dirty="0" smtClean="0"/>
              <a:t> kami </a:t>
            </a:r>
            <a:r>
              <a:rPr lang="en-US" dirty="0" err="1" smtClean="0"/>
              <a:t>memiliki</a:t>
            </a:r>
            <a:r>
              <a:rPr lang="en-US" dirty="0" smtClean="0"/>
              <a:t> </a:t>
            </a:r>
            <a:r>
              <a:rPr lang="en-US" dirty="0" err="1" smtClean="0"/>
              <a:t>pengalaman</a:t>
            </a:r>
            <a:r>
              <a:rPr lang="en-US" dirty="0" smtClean="0"/>
              <a:t> yang </a:t>
            </a:r>
            <a:r>
              <a:rPr lang="en-US" dirty="0" err="1" smtClean="0"/>
              <a:t>baik</a:t>
            </a:r>
            <a:r>
              <a:rPr lang="en-US" dirty="0" smtClean="0"/>
              <a:t> di </a:t>
            </a:r>
            <a:r>
              <a:rPr lang="en-US" dirty="0" err="1" smtClean="0"/>
              <a:t>bidang</a:t>
            </a:r>
            <a:r>
              <a:rPr lang="en-US" dirty="0" smtClean="0"/>
              <a:t> </a:t>
            </a:r>
            <a:r>
              <a:rPr lang="en-US" dirty="0" err="1" smtClean="0"/>
              <a:t>bisnis</a:t>
            </a:r>
            <a:r>
              <a:rPr lang="en-US" dirty="0" smtClean="0"/>
              <a:t>. </a:t>
            </a:r>
            <a:r>
              <a:rPr lang="en-US" dirty="0"/>
              <a:t> </a:t>
            </a:r>
            <a:r>
              <a:rPr lang="en-US" dirty="0" err="1" smtClean="0"/>
              <a:t>Memiliki</a:t>
            </a:r>
            <a:r>
              <a:rPr lang="en-US" dirty="0" smtClean="0"/>
              <a:t> </a:t>
            </a:r>
            <a:r>
              <a:rPr lang="en-US" dirty="0" err="1" smtClean="0"/>
              <a:t>kemampuan</a:t>
            </a:r>
            <a:r>
              <a:rPr lang="en-US" dirty="0" smtClean="0"/>
              <a:t> </a:t>
            </a:r>
            <a:r>
              <a:rPr lang="en-US" dirty="0" err="1" smtClean="0"/>
              <a:t>perencanaan</a:t>
            </a:r>
            <a:r>
              <a:rPr lang="en-US" dirty="0" smtClean="0"/>
              <a:t> </a:t>
            </a:r>
            <a:r>
              <a:rPr lang="en-US" dirty="0" err="1" smtClean="0"/>
              <a:t>bisnis</a:t>
            </a:r>
            <a:r>
              <a:rPr lang="en-US" dirty="0" smtClean="0"/>
              <a:t> yang </a:t>
            </a:r>
            <a:r>
              <a:rPr lang="en-US" dirty="0" err="1" smtClean="0"/>
              <a:t>mempuni</a:t>
            </a:r>
            <a:r>
              <a:rPr lang="en-US" dirty="0" smtClean="0"/>
              <a:t> </a:t>
            </a:r>
            <a:r>
              <a:rPr lang="en-US" dirty="0" err="1" smtClean="0"/>
              <a:t>maupun</a:t>
            </a:r>
            <a:r>
              <a:rPr lang="en-US" dirty="0" smtClean="0"/>
              <a:t> </a:t>
            </a:r>
            <a:r>
              <a:rPr lang="en-US" dirty="0" err="1" smtClean="0"/>
              <a:t>dalam</a:t>
            </a:r>
            <a:r>
              <a:rPr lang="en-US" dirty="0" smtClean="0"/>
              <a:t> </a:t>
            </a:r>
            <a:r>
              <a:rPr lang="en-US" dirty="0" err="1" smtClean="0"/>
              <a:t>pengimplementasian</a:t>
            </a:r>
            <a:r>
              <a:rPr lang="en-US" dirty="0" smtClean="0"/>
              <a:t> </a:t>
            </a:r>
            <a:r>
              <a:rPr lang="en-US" dirty="0" err="1" smtClean="0"/>
              <a:t>nya</a:t>
            </a:r>
            <a:r>
              <a:rPr lang="en-US" dirty="0" smtClean="0"/>
              <a:t>. </a:t>
            </a:r>
            <a:r>
              <a:rPr lang="en-US" dirty="0" err="1" smtClean="0"/>
              <a:t>Memahami</a:t>
            </a:r>
            <a:r>
              <a:rPr lang="en-US" dirty="0" smtClean="0"/>
              <a:t> </a:t>
            </a:r>
            <a:r>
              <a:rPr lang="en-US" dirty="0" err="1" smtClean="0"/>
              <a:t>dan</a:t>
            </a:r>
            <a:r>
              <a:rPr lang="en-US" dirty="0" smtClean="0"/>
              <a:t> </a:t>
            </a:r>
            <a:r>
              <a:rPr lang="en-US" dirty="0" err="1" smtClean="0"/>
              <a:t>menguasai</a:t>
            </a:r>
            <a:r>
              <a:rPr lang="en-US" dirty="0" smtClean="0"/>
              <a:t> </a:t>
            </a:r>
            <a:r>
              <a:rPr lang="en-US" dirty="0"/>
              <a:t> </a:t>
            </a:r>
            <a:r>
              <a:rPr lang="en-US" dirty="0" err="1" smtClean="0"/>
              <a:t>pengetahuan</a:t>
            </a:r>
            <a:r>
              <a:rPr lang="en-US" dirty="0" smtClean="0"/>
              <a:t> </a:t>
            </a:r>
            <a:r>
              <a:rPr lang="en-US" dirty="0" err="1" smtClean="0"/>
              <a:t>tentang</a:t>
            </a:r>
            <a:r>
              <a:rPr lang="en-US" dirty="0" smtClean="0"/>
              <a:t> </a:t>
            </a:r>
            <a:r>
              <a:rPr lang="en-US" dirty="0" err="1" smtClean="0"/>
              <a:t>pasar</a:t>
            </a:r>
            <a:r>
              <a:rPr lang="en-US" dirty="0" smtClean="0"/>
              <a:t> </a:t>
            </a:r>
            <a:r>
              <a:rPr lang="en-US" dirty="0" err="1" smtClean="0"/>
              <a:t>secara</a:t>
            </a:r>
            <a:r>
              <a:rPr lang="en-US" dirty="0" smtClean="0"/>
              <a:t> </a:t>
            </a:r>
            <a:r>
              <a:rPr lang="en-US" dirty="0" err="1" smtClean="0"/>
              <a:t>spesifik</a:t>
            </a:r>
            <a:r>
              <a:rPr lang="en-US" dirty="0" smtClean="0"/>
              <a:t> </a:t>
            </a:r>
            <a:r>
              <a:rPr lang="en-US" dirty="0" err="1" smtClean="0"/>
              <a:t>dan</a:t>
            </a:r>
            <a:r>
              <a:rPr lang="en-US" dirty="0" smtClean="0"/>
              <a:t> </a:t>
            </a:r>
            <a:r>
              <a:rPr lang="en-US" dirty="0" err="1" smtClean="0"/>
              <a:t>akurat</a:t>
            </a:r>
            <a:r>
              <a:rPr lang="en-US" dirty="0" smtClean="0"/>
              <a:t>.</a:t>
            </a:r>
          </a:p>
          <a:p>
            <a:pPr marL="0" indent="0" algn="just">
              <a:buNone/>
            </a:pPr>
            <a:r>
              <a:rPr lang="en-US" dirty="0" err="1" smtClean="0"/>
              <a:t>Jiwa</a:t>
            </a:r>
            <a:r>
              <a:rPr lang="en-US" dirty="0" smtClean="0"/>
              <a:t> </a:t>
            </a:r>
            <a:r>
              <a:rPr lang="en-US" dirty="0" err="1" smtClean="0"/>
              <a:t>kreatif</a:t>
            </a:r>
            <a:r>
              <a:rPr lang="en-US" dirty="0" smtClean="0"/>
              <a:t> </a:t>
            </a:r>
            <a:r>
              <a:rPr lang="en-US" dirty="0" err="1" smtClean="0"/>
              <a:t>dan</a:t>
            </a:r>
            <a:r>
              <a:rPr lang="en-US" dirty="0" smtClean="0"/>
              <a:t> </a:t>
            </a:r>
            <a:r>
              <a:rPr lang="en-US" dirty="0" err="1" smtClean="0"/>
              <a:t>inovatif</a:t>
            </a:r>
            <a:r>
              <a:rPr lang="en-US" dirty="0" smtClean="0"/>
              <a:t> </a:t>
            </a:r>
            <a:r>
              <a:rPr lang="en-US" dirty="0" err="1" smtClean="0"/>
              <a:t>menjadi</a:t>
            </a:r>
            <a:r>
              <a:rPr lang="en-US" dirty="0" smtClean="0"/>
              <a:t> </a:t>
            </a:r>
            <a:r>
              <a:rPr lang="en-US" dirty="0" err="1" smtClean="0"/>
              <a:t>syarat</a:t>
            </a:r>
            <a:r>
              <a:rPr lang="en-US" dirty="0" smtClean="0"/>
              <a:t> </a:t>
            </a:r>
            <a:r>
              <a:rPr lang="en-US" dirty="0" err="1" smtClean="0"/>
              <a:t>wajib</a:t>
            </a:r>
            <a:r>
              <a:rPr lang="en-US" dirty="0" smtClean="0"/>
              <a:t> yang </a:t>
            </a:r>
            <a:r>
              <a:rPr lang="en-US" dirty="0" err="1" smtClean="0"/>
              <a:t>harus</a:t>
            </a:r>
            <a:r>
              <a:rPr lang="en-US" dirty="0" smtClean="0"/>
              <a:t> </a:t>
            </a:r>
            <a:r>
              <a:rPr lang="en-US" dirty="0" err="1" smtClean="0"/>
              <a:t>dimiliki</a:t>
            </a:r>
            <a:r>
              <a:rPr lang="en-US" dirty="0" smtClean="0"/>
              <a:t> </a:t>
            </a:r>
            <a:r>
              <a:rPr lang="en-US" dirty="0" err="1" smtClean="0"/>
              <a:t>setiap</a:t>
            </a:r>
            <a:r>
              <a:rPr lang="en-US" dirty="0" smtClean="0"/>
              <a:t> </a:t>
            </a:r>
            <a:r>
              <a:rPr lang="en-US" dirty="0" err="1" smtClean="0"/>
              <a:t>pekerja</a:t>
            </a:r>
            <a:r>
              <a:rPr lang="en-US" dirty="0" smtClean="0"/>
              <a:t> </a:t>
            </a:r>
            <a:r>
              <a:rPr lang="en-US" dirty="0" err="1" smtClean="0"/>
              <a:t>terutama</a:t>
            </a:r>
            <a:r>
              <a:rPr lang="en-US" dirty="0" smtClean="0"/>
              <a:t> </a:t>
            </a:r>
            <a:r>
              <a:rPr lang="en-US" dirty="0" err="1" smtClean="0"/>
              <a:t>tim</a:t>
            </a:r>
            <a:r>
              <a:rPr lang="en-US" dirty="0" smtClean="0"/>
              <a:t> </a:t>
            </a:r>
            <a:r>
              <a:rPr lang="en-US" dirty="0" err="1" smtClean="0"/>
              <a:t>desain</a:t>
            </a:r>
            <a:r>
              <a:rPr lang="en-US" dirty="0" smtClean="0"/>
              <a:t> </a:t>
            </a:r>
            <a:r>
              <a:rPr lang="en-US" dirty="0" err="1" smtClean="0"/>
              <a:t>dan</a:t>
            </a:r>
            <a:r>
              <a:rPr lang="en-US" dirty="0" smtClean="0"/>
              <a:t> </a:t>
            </a:r>
            <a:r>
              <a:rPr lang="en-US" dirty="0" err="1" smtClean="0"/>
              <a:t>produksi</a:t>
            </a:r>
            <a:r>
              <a:rPr lang="en-US" dirty="0" smtClean="0"/>
              <a:t>.</a:t>
            </a:r>
          </a:p>
          <a:p>
            <a:pPr marL="0" indent="0" algn="just">
              <a:buNone/>
            </a:pPr>
            <a:r>
              <a:rPr lang="en-US" dirty="0" err="1" smtClean="0"/>
              <a:t>Jiwa</a:t>
            </a:r>
            <a:r>
              <a:rPr lang="en-US" dirty="0" smtClean="0"/>
              <a:t> </a:t>
            </a:r>
            <a:r>
              <a:rPr lang="en-US" dirty="0" err="1" smtClean="0"/>
              <a:t>pantang</a:t>
            </a:r>
            <a:r>
              <a:rPr lang="en-US" dirty="0" smtClean="0"/>
              <a:t> </a:t>
            </a:r>
            <a:r>
              <a:rPr lang="en-US" dirty="0" err="1" smtClean="0"/>
              <a:t>menyerah</a:t>
            </a:r>
            <a:r>
              <a:rPr lang="en-US" dirty="0" smtClean="0"/>
              <a:t> </a:t>
            </a:r>
            <a:r>
              <a:rPr lang="en-US" dirty="0" err="1" smtClean="0"/>
              <a:t>dan</a:t>
            </a:r>
            <a:r>
              <a:rPr lang="en-US" dirty="0" smtClean="0"/>
              <a:t> </a:t>
            </a:r>
            <a:r>
              <a:rPr lang="en-US" dirty="0" err="1" smtClean="0"/>
              <a:t>kemampuan</a:t>
            </a:r>
            <a:r>
              <a:rPr lang="en-US" dirty="0" smtClean="0"/>
              <a:t> </a:t>
            </a:r>
            <a:r>
              <a:rPr lang="en-US" dirty="0" err="1" smtClean="0"/>
              <a:t>bekerja</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baik</a:t>
            </a:r>
            <a:r>
              <a:rPr lang="en-US" dirty="0" smtClean="0"/>
              <a:t> juga </a:t>
            </a:r>
            <a:r>
              <a:rPr lang="en-US" dirty="0" err="1" smtClean="0"/>
              <a:t>menjadi</a:t>
            </a:r>
            <a:r>
              <a:rPr lang="en-US" dirty="0" smtClean="0"/>
              <a:t> </a:t>
            </a:r>
            <a:r>
              <a:rPr lang="en-US" dirty="0" err="1" smtClean="0"/>
              <a:t>hal</a:t>
            </a:r>
            <a:r>
              <a:rPr lang="en-US" dirty="0" smtClean="0"/>
              <a:t> </a:t>
            </a:r>
            <a:r>
              <a:rPr lang="en-US" dirty="0" err="1" smtClean="0"/>
              <a:t>wajib</a:t>
            </a:r>
            <a:r>
              <a:rPr lang="en-US" dirty="0" smtClean="0"/>
              <a:t> yang </a:t>
            </a:r>
            <a:r>
              <a:rPr lang="en-US" dirty="0" err="1" smtClean="0"/>
              <a:t>harus</a:t>
            </a:r>
            <a:r>
              <a:rPr lang="en-US" dirty="0" smtClean="0"/>
              <a:t> </a:t>
            </a:r>
            <a:r>
              <a:rPr lang="en-US" dirty="0" err="1" smtClean="0"/>
              <a:t>dimiliki</a:t>
            </a:r>
            <a:r>
              <a:rPr lang="en-US" dirty="0" smtClean="0"/>
              <a:t> </a:t>
            </a:r>
            <a:r>
              <a:rPr lang="en-US" dirty="0" err="1" smtClean="0"/>
              <a:t>oleh</a:t>
            </a:r>
            <a:r>
              <a:rPr lang="en-US" dirty="0" smtClean="0"/>
              <a:t> </a:t>
            </a:r>
            <a:r>
              <a:rPr lang="en-US" dirty="0" err="1" smtClean="0"/>
              <a:t>setiap</a:t>
            </a:r>
            <a:r>
              <a:rPr lang="en-US" dirty="0" smtClean="0"/>
              <a:t> </a:t>
            </a:r>
            <a:r>
              <a:rPr lang="en-US" dirty="0" err="1" smtClean="0"/>
              <a:t>pekerja</a:t>
            </a:r>
            <a:r>
              <a:rPr lang="en-US" dirty="0" smtClean="0"/>
              <a:t>.</a:t>
            </a:r>
          </a:p>
          <a:p>
            <a:pPr marL="0" indent="0">
              <a:buNone/>
            </a:pPr>
            <a:endParaRPr lang="en-US" dirty="0" smtClean="0"/>
          </a:p>
          <a:p>
            <a:pPr marL="0" indent="0">
              <a:buNone/>
            </a:pPr>
            <a:endParaRPr lang="id-ID" dirty="0" smtClean="0"/>
          </a:p>
        </p:txBody>
      </p:sp>
      <p:pic>
        <p:nvPicPr>
          <p:cNvPr id="4" name="Picture 3"/>
          <p:cNvPicPr>
            <a:picLocks noChangeAspect="1"/>
          </p:cNvPicPr>
          <p:nvPr/>
        </p:nvPicPr>
        <p:blipFill>
          <a:blip r:embed="rId2"/>
          <a:stretch>
            <a:fillRect/>
          </a:stretch>
        </p:blipFill>
        <p:spPr>
          <a:xfrm>
            <a:off x="7473496" y="2219779"/>
            <a:ext cx="4076700" cy="2286000"/>
          </a:xfrm>
          <a:prstGeom prst="rect">
            <a:avLst/>
          </a:prstGeom>
        </p:spPr>
      </p:pic>
    </p:spTree>
    <p:extLst>
      <p:ext uri="{BB962C8B-B14F-4D97-AF65-F5344CB8AC3E}">
        <p14:creationId xmlns:p14="http://schemas.microsoft.com/office/powerpoint/2010/main" val="1555237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5400000">
            <a:off x="-2470650" y="3012116"/>
            <a:ext cx="6858002" cy="833770"/>
          </a:xfrm>
        </p:spPr>
        <p:txBody>
          <a:bodyPr>
            <a:normAutofit lnSpcReduction="10000"/>
          </a:bodyPr>
          <a:lstStyle/>
          <a:p>
            <a:pPr algn="ctr"/>
            <a:r>
              <a:rPr lang="id-ID" dirty="0"/>
              <a:t>DENIMAJINASI</a:t>
            </a:r>
          </a:p>
          <a:p>
            <a:pPr algn="ctr"/>
            <a:r>
              <a:rPr lang="id-ID" sz="2400" dirty="0"/>
              <a:t>www.jaketcustom.com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330" y="4762070"/>
            <a:ext cx="5748670" cy="2095932"/>
          </a:xfrm>
          <a:prstGeom prst="rect">
            <a:avLst/>
          </a:prstGeom>
        </p:spPr>
      </p:pic>
      <p:sp>
        <p:nvSpPr>
          <p:cNvPr id="6" name="TextBox 5"/>
          <p:cNvSpPr txBox="1"/>
          <p:nvPr/>
        </p:nvSpPr>
        <p:spPr>
          <a:xfrm>
            <a:off x="3819524" y="695325"/>
            <a:ext cx="5876925" cy="4247317"/>
          </a:xfrm>
          <a:prstGeom prst="rect">
            <a:avLst/>
          </a:prstGeom>
          <a:noFill/>
        </p:spPr>
        <p:txBody>
          <a:bodyPr wrap="square" rtlCol="0">
            <a:spAutoFit/>
          </a:bodyPr>
          <a:lstStyle/>
          <a:p>
            <a:pPr marL="685800" indent="-685800">
              <a:buFont typeface="Arial" panose="020B0604020202020204" pitchFamily="34" charset="0"/>
              <a:buChar char="•"/>
            </a:pPr>
            <a:r>
              <a:rPr lang="id-ID" sz="5400" dirty="0" smtClean="0">
                <a:latin typeface="Freestyle Script" panose="030804020302050B0404" pitchFamily="66" charset="0"/>
              </a:rPr>
              <a:t>Abrar </a:t>
            </a:r>
            <a:r>
              <a:rPr lang="id-ID" sz="5400" dirty="0">
                <a:latin typeface="Freestyle Script" panose="030804020302050B0404" pitchFamily="66" charset="0"/>
              </a:rPr>
              <a:t>Fajar </a:t>
            </a:r>
            <a:r>
              <a:rPr lang="id-ID" sz="5400" dirty="0" smtClean="0">
                <a:latin typeface="Freestyle Script" panose="030804020302050B0404" pitchFamily="66" charset="0"/>
              </a:rPr>
              <a:t>Ramadhan</a:t>
            </a:r>
          </a:p>
          <a:p>
            <a:pPr marL="685800" indent="-685800">
              <a:buFont typeface="Arial" panose="020B0604020202020204" pitchFamily="34" charset="0"/>
              <a:buChar char="•"/>
            </a:pPr>
            <a:r>
              <a:rPr lang="id-ID" sz="5400" dirty="0" smtClean="0">
                <a:latin typeface="Freestyle Script" panose="030804020302050B0404" pitchFamily="66" charset="0"/>
              </a:rPr>
              <a:t>Adimas Dwisetyo</a:t>
            </a:r>
          </a:p>
          <a:p>
            <a:pPr marL="685800" indent="-685800">
              <a:buFont typeface="Arial" panose="020B0604020202020204" pitchFamily="34" charset="0"/>
              <a:buChar char="•"/>
            </a:pPr>
            <a:r>
              <a:rPr lang="id-ID" sz="5400" dirty="0" smtClean="0">
                <a:latin typeface="Freestyle Script" panose="030804020302050B0404" pitchFamily="66" charset="0"/>
              </a:rPr>
              <a:t>Nabila Zahra</a:t>
            </a:r>
          </a:p>
          <a:p>
            <a:pPr marL="685800" indent="-685800">
              <a:buFont typeface="Arial" panose="020B0604020202020204" pitchFamily="34" charset="0"/>
              <a:buChar char="•"/>
            </a:pPr>
            <a:r>
              <a:rPr lang="id-ID" sz="5400" dirty="0">
                <a:latin typeface="Freestyle Script" panose="030804020302050B0404" pitchFamily="66" charset="0"/>
              </a:rPr>
              <a:t>A</a:t>
            </a:r>
            <a:r>
              <a:rPr lang="id-ID" sz="5400" dirty="0" smtClean="0">
                <a:latin typeface="Freestyle Script" panose="030804020302050B0404" pitchFamily="66" charset="0"/>
              </a:rPr>
              <a:t>zmi A.A.M</a:t>
            </a:r>
            <a:endParaRPr lang="en-US" sz="5400" dirty="0" smtClean="0">
              <a:latin typeface="Freestyle Script" panose="030804020302050B0404" pitchFamily="66" charset="0"/>
            </a:endParaRPr>
          </a:p>
          <a:p>
            <a:pPr marL="685800" indent="-685800">
              <a:buFont typeface="Arial" panose="020B0604020202020204" pitchFamily="34" charset="0"/>
              <a:buChar char="•"/>
            </a:pPr>
            <a:r>
              <a:rPr lang="en-US" sz="5400" dirty="0" err="1" smtClean="0">
                <a:latin typeface="Freestyle Script" panose="030804020302050B0404" pitchFamily="66" charset="0"/>
              </a:rPr>
              <a:t>Faris</a:t>
            </a:r>
            <a:r>
              <a:rPr lang="en-US" sz="5400" dirty="0" smtClean="0">
                <a:latin typeface="Freestyle Script" panose="030804020302050B0404" pitchFamily="66" charset="0"/>
              </a:rPr>
              <a:t> </a:t>
            </a:r>
            <a:r>
              <a:rPr lang="en-US" sz="5400" dirty="0" err="1" smtClean="0">
                <a:latin typeface="Freestyle Script" panose="030804020302050B0404" pitchFamily="66" charset="0"/>
              </a:rPr>
              <a:t>Fidyan</a:t>
            </a:r>
            <a:endParaRPr lang="id-ID" sz="5400" dirty="0"/>
          </a:p>
        </p:txBody>
      </p:sp>
    </p:spTree>
    <p:extLst>
      <p:ext uri="{BB962C8B-B14F-4D97-AF65-F5344CB8AC3E}">
        <p14:creationId xmlns:p14="http://schemas.microsoft.com/office/powerpoint/2010/main" val="149576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1. Value </a:t>
            </a:r>
            <a:r>
              <a:rPr lang="id-ID" b="1" dirty="0"/>
              <a:t>Proportion</a:t>
            </a:r>
            <a:r>
              <a:rPr lang="id-ID" dirty="0"/>
              <a:t> </a:t>
            </a:r>
          </a:p>
        </p:txBody>
      </p:sp>
      <p:sp>
        <p:nvSpPr>
          <p:cNvPr id="3" name="Content Placeholder 2"/>
          <p:cNvSpPr>
            <a:spLocks noGrp="1"/>
          </p:cNvSpPr>
          <p:nvPr>
            <p:ph idx="1"/>
          </p:nvPr>
        </p:nvSpPr>
        <p:spPr>
          <a:xfrm>
            <a:off x="1251678" y="1651001"/>
            <a:ext cx="10178322" cy="3593591"/>
          </a:xfrm>
        </p:spPr>
        <p:txBody>
          <a:bodyPr/>
          <a:lstStyle/>
          <a:p>
            <a:pPr lvl="0"/>
            <a:r>
              <a:rPr lang="id-ID" dirty="0"/>
              <a:t>Kami menawarkan produk atau jasa yang disesuaikan secara individu dengan menggunakan sumber daya produksi</a:t>
            </a:r>
          </a:p>
          <a:p>
            <a:pPr lvl="0"/>
            <a:r>
              <a:rPr lang="id-ID" dirty="0"/>
              <a:t>Denimajinasi merupakan jaket denim custom yang dimana konsumen dapat memesan warna, ukuran serta motif yang diinginkan. Denimajinasi pun menyediakan jaket yang sudah jadi bagi konsumen yang tertarik dengan motif yang telah kami design.</a:t>
            </a:r>
          </a:p>
          <a:p>
            <a:pPr lvl="0"/>
            <a:r>
              <a:rPr lang="id-ID" dirty="0"/>
              <a:t>Kami mendatangkan produk serta bahan terbaik pada Jaket Custom ini karena kepuasaan konsumen merupakan penghargaan tertinggi kami</a:t>
            </a:r>
            <a:r>
              <a:rPr lang="id-ID" dirty="0" smtClean="0"/>
              <a:t>.</a:t>
            </a:r>
            <a:endParaRPr lang="id-ID"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741" y="4181149"/>
            <a:ext cx="3569135" cy="2676851"/>
          </a:xfrm>
          <a:prstGeom prst="rect">
            <a:avLst/>
          </a:prstGeom>
        </p:spPr>
      </p:pic>
    </p:spTree>
    <p:extLst>
      <p:ext uri="{BB962C8B-B14F-4D97-AF65-F5344CB8AC3E}">
        <p14:creationId xmlns:p14="http://schemas.microsoft.com/office/powerpoint/2010/main" val="187892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2. Revenue </a:t>
            </a:r>
            <a:r>
              <a:rPr lang="id-ID" b="1" dirty="0"/>
              <a:t>Model</a:t>
            </a:r>
            <a:r>
              <a:rPr lang="id-ID" dirty="0"/>
              <a:t> </a:t>
            </a:r>
          </a:p>
        </p:txBody>
      </p:sp>
      <p:sp>
        <p:nvSpPr>
          <p:cNvPr id="4" name="Content Placeholder 3"/>
          <p:cNvSpPr>
            <a:spLocks noGrp="1"/>
          </p:cNvSpPr>
          <p:nvPr>
            <p:ph idx="1"/>
          </p:nvPr>
        </p:nvSpPr>
        <p:spPr>
          <a:xfrm>
            <a:off x="1615745" y="1761068"/>
            <a:ext cx="2837722" cy="474132"/>
          </a:xfrm>
        </p:spPr>
        <p:txBody>
          <a:bodyPr>
            <a:noAutofit/>
          </a:bodyPr>
          <a:lstStyle/>
          <a:p>
            <a:r>
              <a:rPr lang="id-ID" sz="2800" dirty="0" smtClean="0"/>
              <a:t>Advertisement</a:t>
            </a:r>
            <a:endParaRPr lang="id-ID" sz="2800" dirty="0"/>
          </a:p>
        </p:txBody>
      </p:sp>
      <p:sp>
        <p:nvSpPr>
          <p:cNvPr id="5" name="Content Placeholder 3"/>
          <p:cNvSpPr txBox="1">
            <a:spLocks/>
          </p:cNvSpPr>
          <p:nvPr/>
        </p:nvSpPr>
        <p:spPr>
          <a:xfrm>
            <a:off x="7644012" y="1752602"/>
            <a:ext cx="2312789" cy="47413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id-ID" sz="2400" dirty="0" smtClean="0"/>
              <a:t>Sales</a:t>
            </a:r>
            <a:endParaRPr lang="id-ID" sz="2400" dirty="0"/>
          </a:p>
        </p:txBody>
      </p:sp>
      <p:pic>
        <p:nvPicPr>
          <p:cNvPr id="7" name="Picture 6"/>
          <p:cNvPicPr>
            <a:picLocks noChangeAspect="1"/>
          </p:cNvPicPr>
          <p:nvPr/>
        </p:nvPicPr>
        <p:blipFill>
          <a:blip r:embed="rId2"/>
          <a:stretch>
            <a:fillRect/>
          </a:stretch>
        </p:blipFill>
        <p:spPr>
          <a:xfrm>
            <a:off x="7209367" y="2827867"/>
            <a:ext cx="3966634" cy="3064934"/>
          </a:xfrm>
          <a:prstGeom prst="rect">
            <a:avLst/>
          </a:prstGeom>
        </p:spPr>
      </p:pic>
      <p:pic>
        <p:nvPicPr>
          <p:cNvPr id="8" name="Picture 7"/>
          <p:cNvPicPr>
            <a:picLocks noChangeAspect="1"/>
          </p:cNvPicPr>
          <p:nvPr/>
        </p:nvPicPr>
        <p:blipFill>
          <a:blip r:embed="rId3"/>
          <a:stretch>
            <a:fillRect/>
          </a:stretch>
        </p:blipFill>
        <p:spPr>
          <a:xfrm>
            <a:off x="1514146" y="3052233"/>
            <a:ext cx="4641122" cy="2247899"/>
          </a:xfrm>
          <a:prstGeom prst="rect">
            <a:avLst/>
          </a:prstGeom>
        </p:spPr>
      </p:pic>
    </p:spTree>
    <p:extLst>
      <p:ext uri="{BB962C8B-B14F-4D97-AF65-F5344CB8AC3E}">
        <p14:creationId xmlns:p14="http://schemas.microsoft.com/office/powerpoint/2010/main" val="14561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smtClean="0"/>
              <a:t>3. </a:t>
            </a:r>
            <a:r>
              <a:rPr lang="id-ID" b="1" dirty="0"/>
              <a:t>Market Opportunity</a:t>
            </a:r>
            <a:r>
              <a:rPr lang="id-ID" dirty="0"/>
              <a:t/>
            </a:r>
            <a:br>
              <a:rPr lang="id-ID" dirty="0"/>
            </a:br>
            <a:endParaRPr lang="id-ID" dirty="0"/>
          </a:p>
        </p:txBody>
      </p:sp>
      <p:sp>
        <p:nvSpPr>
          <p:cNvPr id="5" name="TextBox 4"/>
          <p:cNvSpPr txBox="1"/>
          <p:nvPr/>
        </p:nvSpPr>
        <p:spPr>
          <a:xfrm>
            <a:off x="1088571" y="2011437"/>
            <a:ext cx="10537371" cy="3477875"/>
          </a:xfrm>
          <a:prstGeom prst="rect">
            <a:avLst/>
          </a:prstGeom>
          <a:noFill/>
        </p:spPr>
        <p:txBody>
          <a:bodyPr wrap="square" rtlCol="0">
            <a:spAutoFit/>
          </a:bodyPr>
          <a:lstStyle/>
          <a:p>
            <a:r>
              <a:rPr lang="id-ID" dirty="0" smtClean="0"/>
              <a:t>		</a:t>
            </a:r>
            <a:r>
              <a:rPr lang="id-ID" sz="2000" dirty="0" smtClean="0"/>
              <a:t>Segmen Pasar yang kami bidik adalah kalangan anak muda yang </a:t>
            </a:r>
            <a:r>
              <a:rPr lang="id-ID" sz="2000" i="1" dirty="0" smtClean="0"/>
              <a:t>fashionable</a:t>
            </a:r>
            <a:r>
              <a:rPr lang="id-ID" sz="2000" dirty="0" smtClean="0"/>
              <a:t> karena pada lingkungan anak muda tentu akan menguntungkan jika kita menjual pakaian outfit yang menjadi trend fashion terkini, selain itu peluang yang kita miliki untuk bersaing di segmen ini adalah harga yang murah yang akan diminati para konsumen yang menunjuk pada anak muda</a:t>
            </a:r>
            <a:r>
              <a:rPr lang="id-ID" sz="2000" dirty="0" smtClean="0"/>
              <a:t>.</a:t>
            </a:r>
            <a:endParaRPr lang="en-US" sz="2000" dirty="0" smtClean="0"/>
          </a:p>
          <a:p>
            <a:endParaRPr lang="en-US" sz="2000" dirty="0"/>
          </a:p>
          <a:p>
            <a:endParaRPr lang="en-US" sz="2000" dirty="0" smtClean="0"/>
          </a:p>
          <a:p>
            <a:r>
              <a:rPr lang="en-US" sz="2000" dirty="0" err="1" smtClean="0"/>
              <a:t>Berdasarkan</a:t>
            </a:r>
            <a:r>
              <a:rPr lang="en-US" sz="2000" dirty="0" smtClean="0"/>
              <a:t> </a:t>
            </a:r>
            <a:r>
              <a:rPr lang="en-US" sz="2000" dirty="0" err="1" smtClean="0"/>
              <a:t>pencarian</a:t>
            </a:r>
            <a:r>
              <a:rPr lang="en-US" sz="2000" dirty="0" smtClean="0"/>
              <a:t> google trends marketspace </a:t>
            </a:r>
            <a:r>
              <a:rPr lang="en-US" sz="2000" dirty="0" err="1" smtClean="0"/>
              <a:t>untuk</a:t>
            </a:r>
            <a:r>
              <a:rPr lang="en-US" sz="2000" dirty="0" smtClean="0"/>
              <a:t> </a:t>
            </a:r>
            <a:r>
              <a:rPr lang="en-US" sz="2000" dirty="0" err="1" smtClean="0"/>
              <a:t>perusahaan</a:t>
            </a:r>
            <a:r>
              <a:rPr lang="en-US" sz="2000" dirty="0" smtClean="0"/>
              <a:t> kami yang </a:t>
            </a:r>
            <a:r>
              <a:rPr lang="en-US" sz="2000" dirty="0" err="1" smtClean="0"/>
              <a:t>memiliki</a:t>
            </a:r>
            <a:r>
              <a:rPr lang="en-US" sz="2000" dirty="0" smtClean="0"/>
              <a:t> </a:t>
            </a:r>
            <a:r>
              <a:rPr lang="en-US" sz="2000" dirty="0" err="1" smtClean="0"/>
              <a:t>peluang</a:t>
            </a:r>
            <a:r>
              <a:rPr lang="en-US" sz="2000" dirty="0" smtClean="0"/>
              <a:t> </a:t>
            </a:r>
            <a:r>
              <a:rPr lang="en-US" sz="2000" dirty="0" err="1" smtClean="0"/>
              <a:t>pasar</a:t>
            </a:r>
            <a:r>
              <a:rPr lang="en-US" sz="2000" dirty="0" smtClean="0"/>
              <a:t> paling </a:t>
            </a:r>
            <a:r>
              <a:rPr lang="en-US" sz="2000" dirty="0" err="1" smtClean="0"/>
              <a:t>besar</a:t>
            </a:r>
            <a:r>
              <a:rPr lang="en-US" sz="2000" dirty="0" smtClean="0"/>
              <a:t> </a:t>
            </a:r>
            <a:r>
              <a:rPr lang="en-US" sz="2000" dirty="0" err="1" smtClean="0"/>
              <a:t>terdapat</a:t>
            </a:r>
            <a:r>
              <a:rPr lang="en-US" sz="2000" dirty="0" smtClean="0"/>
              <a:t> di </a:t>
            </a:r>
            <a:r>
              <a:rPr lang="en-US" sz="2000" dirty="0" err="1" smtClean="0"/>
              <a:t>provinsi</a:t>
            </a:r>
            <a:r>
              <a:rPr lang="en-US" sz="2000" dirty="0" smtClean="0"/>
              <a:t> </a:t>
            </a:r>
            <a:r>
              <a:rPr lang="en-US" sz="2000" dirty="0" err="1" smtClean="0"/>
              <a:t>Jawa</a:t>
            </a:r>
            <a:r>
              <a:rPr lang="en-US" sz="2000" dirty="0" smtClean="0"/>
              <a:t> Barat.</a:t>
            </a:r>
          </a:p>
          <a:p>
            <a:endParaRPr lang="en-US" sz="2000" dirty="0"/>
          </a:p>
          <a:p>
            <a:r>
              <a:rPr lang="id-ID" sz="2000" dirty="0"/>
              <a:t>https://</a:t>
            </a:r>
            <a:r>
              <a:rPr lang="id-ID" sz="2000" dirty="0" smtClean="0"/>
              <a:t>trends.google.co.id/trends/explore?date=today%203m&amp;geo=ID&amp;q=Denim,Jaket%20Keren,Jaket%20Jeans,Jaket</a:t>
            </a:r>
            <a:endParaRPr lang="id-ID" sz="2000" dirty="0"/>
          </a:p>
        </p:txBody>
      </p:sp>
    </p:spTree>
    <p:extLst>
      <p:ext uri="{BB962C8B-B14F-4D97-AF65-F5344CB8AC3E}">
        <p14:creationId xmlns:p14="http://schemas.microsoft.com/office/powerpoint/2010/main" val="3703412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2022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829" y="2358571"/>
            <a:ext cx="6095998" cy="413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31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smtClean="0"/>
              <a:t>4. Competitive </a:t>
            </a:r>
            <a:r>
              <a:rPr lang="id-ID" b="1" dirty="0"/>
              <a:t>enviroment</a:t>
            </a:r>
            <a:r>
              <a:rPr lang="id-ID" dirty="0"/>
              <a:t/>
            </a:r>
            <a:br>
              <a:rPr lang="id-ID" dirty="0"/>
            </a:br>
            <a:endParaRPr lang="id-ID" dirty="0"/>
          </a:p>
        </p:txBody>
      </p:sp>
      <p:sp>
        <p:nvSpPr>
          <p:cNvPr id="3" name="Content Placeholder 2"/>
          <p:cNvSpPr>
            <a:spLocks noGrp="1"/>
          </p:cNvSpPr>
          <p:nvPr>
            <p:ph idx="1"/>
          </p:nvPr>
        </p:nvSpPr>
        <p:spPr>
          <a:xfrm>
            <a:off x="1440363" y="1381031"/>
            <a:ext cx="2493008" cy="414866"/>
          </a:xfrm>
        </p:spPr>
        <p:txBody>
          <a:bodyPr>
            <a:noAutofit/>
          </a:bodyPr>
          <a:lstStyle/>
          <a:p>
            <a:r>
              <a:rPr lang="id-ID" sz="2400" dirty="0" smtClean="0"/>
              <a:t>bespoke.project</a:t>
            </a:r>
            <a:endParaRPr lang="id-ID" sz="2400" dirty="0"/>
          </a:p>
        </p:txBody>
      </p:sp>
      <p:pic>
        <p:nvPicPr>
          <p:cNvPr id="4" name="Picture 3"/>
          <p:cNvPicPr>
            <a:picLocks noChangeAspect="1"/>
          </p:cNvPicPr>
          <p:nvPr/>
        </p:nvPicPr>
        <p:blipFill>
          <a:blip r:embed="rId2"/>
          <a:stretch>
            <a:fillRect/>
          </a:stretch>
        </p:blipFill>
        <p:spPr>
          <a:xfrm>
            <a:off x="1315962" y="2144484"/>
            <a:ext cx="5799667" cy="3750733"/>
          </a:xfrm>
          <a:prstGeom prst="rect">
            <a:avLst/>
          </a:prstGeom>
        </p:spPr>
      </p:pic>
    </p:spTree>
    <p:extLst>
      <p:ext uri="{BB962C8B-B14F-4D97-AF65-F5344CB8AC3E}">
        <p14:creationId xmlns:p14="http://schemas.microsoft.com/office/powerpoint/2010/main" val="2046743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smtClean="0"/>
              <a:t>5. </a:t>
            </a:r>
            <a:r>
              <a:rPr lang="id-ID" b="1" dirty="0"/>
              <a:t>Competitive Advantage </a:t>
            </a:r>
            <a:r>
              <a:rPr lang="id-ID" dirty="0"/>
              <a:t/>
            </a:r>
            <a:br>
              <a:rPr lang="id-ID" dirty="0"/>
            </a:br>
            <a:endParaRPr lang="id-ID" dirty="0"/>
          </a:p>
        </p:txBody>
      </p:sp>
      <p:sp>
        <p:nvSpPr>
          <p:cNvPr id="3" name="Content Placeholder 2"/>
          <p:cNvSpPr>
            <a:spLocks noGrp="1"/>
          </p:cNvSpPr>
          <p:nvPr>
            <p:ph idx="1"/>
          </p:nvPr>
        </p:nvSpPr>
        <p:spPr/>
        <p:txBody>
          <a:bodyPr/>
          <a:lstStyle/>
          <a:p>
            <a:pPr marL="0" indent="0">
              <a:buNone/>
            </a:pPr>
            <a:r>
              <a:rPr lang="id-ID" dirty="0" smtClean="0"/>
              <a:t>	Competitive </a:t>
            </a:r>
            <a:r>
              <a:rPr lang="id-ID" dirty="0"/>
              <a:t>Advantage dari Denimajinasi daripada perusahaan jeans custom lainnya adalah Jaket Jeans yang kami jual dengan harga yang lebih terjangkau sedangkan pada </a:t>
            </a:r>
            <a:r>
              <a:rPr lang="id-ID" dirty="0" smtClean="0"/>
              <a:t>pesaing menawarkan </a:t>
            </a:r>
            <a:r>
              <a:rPr lang="id-ID" dirty="0"/>
              <a:t>harga yang jauh di atas patokan harga kami, proses order yang cepat dan aman, lebih dari itu desain yang kami buat menyesuaikan dengan trend yang sedang up to date.</a:t>
            </a:r>
          </a:p>
        </p:txBody>
      </p:sp>
      <p:pic>
        <p:nvPicPr>
          <p:cNvPr id="4" name="Picture 3"/>
          <p:cNvPicPr>
            <a:picLocks noChangeAspect="1"/>
          </p:cNvPicPr>
          <p:nvPr/>
        </p:nvPicPr>
        <p:blipFill>
          <a:blip r:embed="rId2"/>
          <a:stretch>
            <a:fillRect/>
          </a:stretch>
        </p:blipFill>
        <p:spPr>
          <a:xfrm>
            <a:off x="4362450" y="4004160"/>
            <a:ext cx="3676650" cy="2644290"/>
          </a:xfrm>
          <a:prstGeom prst="rect">
            <a:avLst/>
          </a:prstGeom>
        </p:spPr>
      </p:pic>
    </p:spTree>
    <p:extLst>
      <p:ext uri="{BB962C8B-B14F-4D97-AF65-F5344CB8AC3E}">
        <p14:creationId xmlns:p14="http://schemas.microsoft.com/office/powerpoint/2010/main" val="3265719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6. </a:t>
            </a:r>
            <a:r>
              <a:rPr lang="id-ID" b="1" dirty="0"/>
              <a:t>Market Strategy</a:t>
            </a:r>
            <a:endParaRPr lang="id-ID" dirty="0"/>
          </a:p>
        </p:txBody>
      </p:sp>
      <p:sp>
        <p:nvSpPr>
          <p:cNvPr id="3" name="Content Placeholder 2"/>
          <p:cNvSpPr>
            <a:spLocks noGrp="1"/>
          </p:cNvSpPr>
          <p:nvPr>
            <p:ph idx="1"/>
          </p:nvPr>
        </p:nvSpPr>
        <p:spPr/>
        <p:txBody>
          <a:bodyPr/>
          <a:lstStyle/>
          <a:p>
            <a:pPr marL="0" indent="0">
              <a:buNone/>
            </a:pPr>
            <a:r>
              <a:rPr lang="id-ID" dirty="0" smtClean="0"/>
              <a:t>	Denimajinasi </a:t>
            </a:r>
            <a:r>
              <a:rPr lang="id-ID" dirty="0"/>
              <a:t>selalu memberikan informasi kepada konsumen mengenai produk atau desain produk, baik, desain produk terlaris melalui media sosial terutama Instagram, dan tentu pada websitenya. Selain itu dari segi pemasaran, kami berupaya untuk mengendorse para selebgram, dengan tujuan menaikan popoleritas Brand kami yang nantinya akan menaikan permintaan akan produk yang kami jual.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595" y="3840517"/>
            <a:ext cx="4315506" cy="3017483"/>
          </a:xfrm>
          <a:prstGeom prst="rect">
            <a:avLst/>
          </a:prstGeom>
        </p:spPr>
      </p:pic>
    </p:spTree>
    <p:extLst>
      <p:ext uri="{BB962C8B-B14F-4D97-AF65-F5344CB8AC3E}">
        <p14:creationId xmlns:p14="http://schemas.microsoft.com/office/powerpoint/2010/main" val="3382506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Badge</Template>
  <TotalTime>134</TotalTime>
  <Words>207</Words>
  <Application>Microsoft Office PowerPoint</Application>
  <PresentationFormat>Custom</PresentationFormat>
  <Paragraphs>40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Badge</vt:lpstr>
      <vt:lpstr>MODEL BISNIS</vt:lpstr>
      <vt:lpstr>PowerPoint Presentation</vt:lpstr>
      <vt:lpstr>1. Value Proportion </vt:lpstr>
      <vt:lpstr>2. Revenue Model </vt:lpstr>
      <vt:lpstr>3. Market Opportunity </vt:lpstr>
      <vt:lpstr>PowerPoint Presentation</vt:lpstr>
      <vt:lpstr>4. Competitive enviroment </vt:lpstr>
      <vt:lpstr>5. Competitive Advantage  </vt:lpstr>
      <vt:lpstr>6. Market Strategy</vt:lpstr>
      <vt:lpstr>7. Organizational Development</vt:lpstr>
      <vt:lpstr>8. Management Team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BISNIS</dc:title>
  <dc:creator>Microsoft account</dc:creator>
  <cp:lastModifiedBy>faris</cp:lastModifiedBy>
  <cp:revision>18</cp:revision>
  <dcterms:created xsi:type="dcterms:W3CDTF">2017-10-03T16:45:21Z</dcterms:created>
  <dcterms:modified xsi:type="dcterms:W3CDTF">2017-10-04T06:03:50Z</dcterms:modified>
</cp:coreProperties>
</file>