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62" r:id="rId6"/>
    <p:sldId id="264" r:id="rId7"/>
    <p:sldId id="263" r:id="rId8"/>
    <p:sldId id="259" r:id="rId9"/>
    <p:sldId id="257" r:id="rId10"/>
  </p:sldIdLst>
  <p:sldSz cx="10801350" cy="6480175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8" y="-84"/>
      </p:cViewPr>
      <p:guideLst>
        <p:guide orient="horz" pos="2041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642072"/>
            <a:ext cx="10801350" cy="83810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801" y="5719835"/>
            <a:ext cx="2657132" cy="67393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786748" y="5711194"/>
            <a:ext cx="8014602" cy="6739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90349" y="3816103"/>
            <a:ext cx="7650956" cy="1728047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90349" y="5716725"/>
            <a:ext cx="7920990" cy="648018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011" y="5734358"/>
            <a:ext cx="2430304" cy="648018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463371" y="223507"/>
            <a:ext cx="6930866" cy="345009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451181" y="216006"/>
            <a:ext cx="990124" cy="3600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0967" y="576016"/>
            <a:ext cx="2430304" cy="521264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576016"/>
            <a:ext cx="6570821" cy="521264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40968" y="5904162"/>
            <a:ext cx="2610326" cy="345009"/>
          </a:xfrm>
        </p:spPr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69" y="5903978"/>
            <a:ext cx="6583677" cy="345009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7201276" y="0"/>
            <a:ext cx="378047" cy="64801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255282" y="576016"/>
            <a:ext cx="270034" cy="5904159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255282" y="0"/>
            <a:ext cx="270034" cy="504014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7138292" y="107613"/>
            <a:ext cx="504014" cy="288787"/>
          </a:xfrm>
        </p:spPr>
        <p:txBody>
          <a:bodyPr/>
          <a:lstStyle/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90" y="216006"/>
            <a:ext cx="9631204" cy="936025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23690" y="1512041"/>
            <a:ext cx="9631204" cy="424811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2592070"/>
            <a:ext cx="8414177" cy="1581043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440039"/>
            <a:ext cx="10801350" cy="108002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512041"/>
            <a:ext cx="1530191" cy="93602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620202" y="1512041"/>
            <a:ext cx="9181148" cy="93602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12041"/>
            <a:ext cx="9001125" cy="936025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56045"/>
            <a:ext cx="1530191" cy="663019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20090" y="1501993"/>
            <a:ext cx="4590574" cy="432011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23039" y="1501993"/>
            <a:ext cx="4590574" cy="432011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9" y="258007"/>
            <a:ext cx="9631204" cy="82202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20090" y="2304062"/>
            <a:ext cx="4590574" cy="33840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670709" y="2304062"/>
            <a:ext cx="4590574" cy="33840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20090" y="1656045"/>
            <a:ext cx="4590574" cy="60481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670709" y="1656045"/>
            <a:ext cx="4590574" cy="60481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904159"/>
            <a:ext cx="630079" cy="3600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258007"/>
            <a:ext cx="9541193" cy="822022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20090" y="1656045"/>
            <a:ext cx="1890236" cy="4104111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90349" y="1656045"/>
            <a:ext cx="7560945" cy="417611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0236" y="5184140"/>
            <a:ext cx="8641080" cy="648018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801" y="4320116"/>
            <a:ext cx="10801350" cy="83810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801" y="4406519"/>
            <a:ext cx="1728216" cy="67393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825428" y="4397879"/>
            <a:ext cx="8975922" cy="6739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36" y="4392118"/>
            <a:ext cx="8641080" cy="648018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710214" y="0"/>
            <a:ext cx="118815" cy="648881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7380922" y="5904160"/>
            <a:ext cx="3150394" cy="345009"/>
          </a:xfrm>
        </p:spPr>
        <p:txBody>
          <a:bodyPr rtlCol="0"/>
          <a:lstStyle/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410118"/>
            <a:ext cx="1710214" cy="627020"/>
          </a:xfrm>
        </p:spPr>
        <p:txBody>
          <a:bodyPr rtlCol="0"/>
          <a:lstStyle>
            <a:lvl1pPr>
              <a:defRPr sz="2800"/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890236" y="5903977"/>
            <a:ext cx="5400675" cy="345009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3430" y="0"/>
            <a:ext cx="8957920" cy="431723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20090" y="216006"/>
            <a:ext cx="9631204" cy="936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23690" y="1512041"/>
            <a:ext cx="9631204" cy="4276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00900" y="5904160"/>
            <a:ext cx="3150394" cy="345009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BEA542-3AC4-43E3-9F38-32B2341111D5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20091" y="5903977"/>
            <a:ext cx="6403654" cy="3450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166432"/>
            <a:ext cx="10801350" cy="3024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9633"/>
            <a:ext cx="630079" cy="2160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97587" y="1209633"/>
            <a:ext cx="10103763" cy="2160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02132"/>
            <a:ext cx="630079" cy="23100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49BE2F-0ECF-41B1-B6EA-9B1CA0FA3B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E-MARKETING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SUPRIYANTO | 2401160090 | MM EXECUTIVE - 32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Penetrasi Pengguna Internet di Indonesia Berdasarkan Wilayah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935838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893372"/>
                <a:gridCol w="2339595"/>
                <a:gridCol w="2339595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Jml (orang)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Sumatra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20.752.185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15,7%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86.339.350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Bali &amp; </a:t>
                      </a:r>
                      <a:r>
                        <a:rPr lang="id-ID" dirty="0" smtClean="0"/>
                        <a:t>Nusa Tenggara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6.148.796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4,7%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Kalimantan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7.685.992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5,8%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Sulawesi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8.454.592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6,3%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Maluku &amp; Papua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3.330.596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Indonesia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132.722.511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Komposisi Pengguna Internet di Indonesia Berdasarkan Usia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93583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893372"/>
                <a:gridCol w="2339595"/>
                <a:gridCol w="2339595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Jml (juta orang)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10-24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24,4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18,4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25-34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32,3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24,4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35-44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29,2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45-54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23,8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18,0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55 ke 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13,2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10,0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132,7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Penetrasi Pengguna </a:t>
            </a:r>
            <a:r>
              <a:rPr lang="id-ID" sz="2000" dirty="0" smtClean="0"/>
              <a:t>Internet di Indonesia Berdasarkan Usia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8643999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76"/>
                <a:gridCol w="4794890"/>
                <a:gridCol w="2881333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10-24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75,5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25-34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75,8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35-44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45-54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17,2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55 ke 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/>
              <a:t>Komposisi Pengguna Internet di Indonesia Berdasarkan Pekerjaan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93583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893372"/>
                <a:gridCol w="2339595"/>
                <a:gridCol w="2339595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Jml (juta orang)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Pekerja/Wiraswasta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82,2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Ibu Rumah Tangga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16,6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7,8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Lainnya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0,796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132,7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/>
              <a:t>Penetrasi Pengguna Internet di Indonesia Berdasarkan Pekerjaan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857256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78"/>
                <a:gridCol w="4755262"/>
                <a:gridCol w="2857520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Pekerja/Wiraswasta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58,4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Ibu Rumah Tangga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25,3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89,7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69,8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Lainnya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DATA PENETRASI PENGGUNA INTERNET DI INDONESIA (SURVEY APJII 2016)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Penetrasi Pengguna Internet di Indonesia Berdasarkan Usia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205" y="2168517"/>
          <a:ext cx="935838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893372"/>
                <a:gridCol w="2339595"/>
                <a:gridCol w="2339595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Jml (juta orang)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10-24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75,5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25-34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75,8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35-44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45-54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17,2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55 ke 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Internet World Stats</a:t>
            </a:r>
            <a:endParaRPr lang="id-ID" dirty="0"/>
          </a:p>
        </p:txBody>
      </p:sp>
      <p:sp>
        <p:nvSpPr>
          <p:cNvPr id="1025" name="AutoShape 1" descr="http://www.internetworldstats.com/images/spa33.gif"/>
          <p:cNvSpPr>
            <a:spLocks noChangeAspect="1" noChangeArrowheads="1"/>
          </p:cNvSpPr>
          <p:nvPr/>
        </p:nvSpPr>
        <p:spPr bwMode="auto">
          <a:xfrm>
            <a:off x="0" y="0"/>
            <a:ext cx="285750" cy="28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685767" y="1811327"/>
            <a:ext cx="92155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INDONESIA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ID </a:t>
            </a:r>
            <a:r>
              <a:rPr lang="en-US" sz="2400" dirty="0" smtClean="0"/>
              <a:t>- 263,510,146 population (2017) - Area: 1,904,443 sq km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Capital City: Jakarta - 9,751,937 population (2012)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132,700,000 Internet users as of Sept/2016, 50.4% penetration, per APJII.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126,000,000 </a:t>
            </a:r>
            <a:r>
              <a:rPr lang="en-US" sz="2400" dirty="0" err="1" smtClean="0">
                <a:solidFill>
                  <a:srgbClr val="0070C0"/>
                </a:solidFill>
              </a:rPr>
              <a:t>Facebook</a:t>
            </a:r>
            <a:r>
              <a:rPr lang="en-US" sz="2400" dirty="0" smtClean="0"/>
              <a:t> subscribers on June/2017, 47.8% penetration rate.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KEYWORD TENTANG </a:t>
            </a:r>
            <a:r>
              <a:rPr lang="id-ID" sz="2400" dirty="0" smtClean="0">
                <a:solidFill>
                  <a:srgbClr val="0070C0"/>
                </a:solidFill>
              </a:rPr>
              <a:t>SEPEDA</a:t>
            </a:r>
            <a:r>
              <a:rPr lang="id-ID" sz="2400" dirty="0" smtClean="0"/>
              <a:t> di </a:t>
            </a:r>
            <a:r>
              <a:rPr lang="id-ID" sz="2400" dirty="0" smtClean="0">
                <a:solidFill>
                  <a:srgbClr val="0070C0"/>
                </a:solidFill>
              </a:rPr>
              <a:t>GOOGLE ADWORDS</a:t>
            </a:r>
            <a:endParaRPr lang="id-ID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67" y="1668451"/>
          <a:ext cx="878687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6115055"/>
                <a:gridCol w="16716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Keyword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Popularity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Sepeda 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90.500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Bike to Work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14.800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Sepeda</a:t>
                      </a:r>
                      <a:r>
                        <a:rPr lang="id-ID" baseline="0" dirty="0" smtClean="0"/>
                        <a:t> Santai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1.300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Down hill bike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165.000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Road bike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673.000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BMX bike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673.000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Bike helmet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368.000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Bike</a:t>
                      </a:r>
                      <a:r>
                        <a:rPr lang="id-ID" baseline="0" dirty="0" smtClean="0"/>
                        <a:t> jersey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27.100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Bike shoes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49.500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Bandung-lembang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406</Words>
  <Application>Microsoft Office PowerPoint</Application>
  <PresentationFormat>Custom</PresentationFormat>
  <Paragraphs>191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TUGAS E-MARKETING</vt:lpstr>
      <vt:lpstr>DATA PENETRASI PENGGUNA INTERNET DI INDONESIA (SURVEY APJII 2016)</vt:lpstr>
      <vt:lpstr>DATA PENETRASI PENGGUNA INTERNET DI INDONESIA (SURVEY APJII 2016)</vt:lpstr>
      <vt:lpstr>DATA PENETRASI PENGGUNA INTERNET DI INDONESIA (SURVEY APJII 2016)</vt:lpstr>
      <vt:lpstr>DATA PENETRASI PENGGUNA INTERNET DI INDONESIA (SURVEY APJII 2016)</vt:lpstr>
      <vt:lpstr>DATA PENETRASI PENGGUNA INTERNET DI INDONESIA (SURVEY APJII 2016)</vt:lpstr>
      <vt:lpstr>DATA PENETRASI PENGGUNA INTERNET DI INDONESIA (SURVEY APJII 2016)</vt:lpstr>
      <vt:lpstr>Data Internet World Stats</vt:lpstr>
      <vt:lpstr>KEYWORD TENTANG SEPEDA di GOOGLE ADWORDS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E-MARKETING</dc:title>
  <dc:creator>user</dc:creator>
  <cp:lastModifiedBy>user</cp:lastModifiedBy>
  <cp:revision>6</cp:revision>
  <dcterms:created xsi:type="dcterms:W3CDTF">2017-10-08T14:40:25Z</dcterms:created>
  <dcterms:modified xsi:type="dcterms:W3CDTF">2017-10-10T11:57:57Z</dcterms:modified>
</cp:coreProperties>
</file>