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59" r:id="rId7"/>
    <p:sldId id="261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3DB9A-0E8F-42F7-B99B-CD8DD0FFD2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4423A-9F43-4850-AFA1-520E0986FEE6}">
      <dgm:prSet phldrT="[Text]"/>
      <dgm:spPr/>
      <dgm:t>
        <a:bodyPr/>
        <a:lstStyle/>
        <a:p>
          <a:r>
            <a:rPr lang="en-US" dirty="0"/>
            <a:t>Minnito.id</a:t>
          </a:r>
        </a:p>
      </dgm:t>
    </dgm:pt>
    <dgm:pt modelId="{D4C52B1B-898B-4D14-BF51-D443545B8AD4}" type="parTrans" cxnId="{6FD97281-E28C-44CE-8372-5AD13C8953B0}">
      <dgm:prSet/>
      <dgm:spPr/>
      <dgm:t>
        <a:bodyPr/>
        <a:lstStyle/>
        <a:p>
          <a:endParaRPr lang="en-US"/>
        </a:p>
      </dgm:t>
    </dgm:pt>
    <dgm:pt modelId="{2A12C0A1-D0EA-40E3-9E91-B1B54C12DACB}" type="sibTrans" cxnId="{6FD97281-E28C-44CE-8372-5AD13C8953B0}">
      <dgm:prSet/>
      <dgm:spPr/>
      <dgm:t>
        <a:bodyPr/>
        <a:lstStyle/>
        <a:p>
          <a:endParaRPr lang="en-US"/>
        </a:p>
      </dgm:t>
    </dgm:pt>
    <dgm:pt modelId="{E5A45041-54E3-4653-9766-F4F666C79740}">
      <dgm:prSet phldrT="[Text]"/>
      <dgm:spPr/>
      <dgm:t>
        <a:bodyPr/>
        <a:lstStyle/>
        <a:p>
          <a:r>
            <a:rPr lang="en-US" dirty="0"/>
            <a:t>Production </a:t>
          </a:r>
        </a:p>
      </dgm:t>
    </dgm:pt>
    <dgm:pt modelId="{0E93255F-4ABC-42E7-B0D1-1BAEB9377A71}" type="parTrans" cxnId="{75EB7A9A-776E-40D7-B5FB-5409D3F8A533}">
      <dgm:prSet/>
      <dgm:spPr/>
      <dgm:t>
        <a:bodyPr/>
        <a:lstStyle/>
        <a:p>
          <a:endParaRPr lang="en-US"/>
        </a:p>
      </dgm:t>
    </dgm:pt>
    <dgm:pt modelId="{2CE1E717-90BC-467A-A175-4F367245AF30}" type="sibTrans" cxnId="{75EB7A9A-776E-40D7-B5FB-5409D3F8A533}">
      <dgm:prSet/>
      <dgm:spPr/>
      <dgm:t>
        <a:bodyPr/>
        <a:lstStyle/>
        <a:p>
          <a:endParaRPr lang="en-US"/>
        </a:p>
      </dgm:t>
    </dgm:pt>
    <dgm:pt modelId="{8ACFF8CD-2637-4BD6-AB3B-871AB418769F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D3243ECA-7E09-431F-94CF-9CA5FD673CBB}" type="parTrans" cxnId="{6AE066D0-2727-460B-962C-8ADD080E0F87}">
      <dgm:prSet/>
      <dgm:spPr/>
      <dgm:t>
        <a:bodyPr/>
        <a:lstStyle/>
        <a:p>
          <a:endParaRPr lang="en-US"/>
        </a:p>
      </dgm:t>
    </dgm:pt>
    <dgm:pt modelId="{62EDC28D-A746-4B41-A506-C56C50A191ED}" type="sibTrans" cxnId="{6AE066D0-2727-460B-962C-8ADD080E0F87}">
      <dgm:prSet/>
      <dgm:spPr/>
      <dgm:t>
        <a:bodyPr/>
        <a:lstStyle/>
        <a:p>
          <a:endParaRPr lang="en-US"/>
        </a:p>
      </dgm:t>
    </dgm:pt>
    <dgm:pt modelId="{7C774F7B-18BB-4026-A03B-5ACAF8A9ED6D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1A4BA4DD-8371-4D9B-8BA1-50DF551A027E}" type="parTrans" cxnId="{6A745611-7D3E-4119-9FD7-108CF50D0ECD}">
      <dgm:prSet/>
      <dgm:spPr/>
      <dgm:t>
        <a:bodyPr/>
        <a:lstStyle/>
        <a:p>
          <a:endParaRPr lang="en-US"/>
        </a:p>
      </dgm:t>
    </dgm:pt>
    <dgm:pt modelId="{7EA0E8A5-E5C5-461E-B33C-39FDBCF2E423}" type="sibTrans" cxnId="{6A745611-7D3E-4119-9FD7-108CF50D0ECD}">
      <dgm:prSet/>
      <dgm:spPr/>
      <dgm:t>
        <a:bodyPr/>
        <a:lstStyle/>
        <a:p>
          <a:endParaRPr lang="en-US"/>
        </a:p>
      </dgm:t>
    </dgm:pt>
    <dgm:pt modelId="{5FFE241F-10FA-4DC8-8683-4FC693371F40}">
      <dgm:prSet/>
      <dgm:spPr/>
      <dgm:t>
        <a:bodyPr/>
        <a:lstStyle/>
        <a:p>
          <a:r>
            <a:rPr lang="en-US" dirty="0"/>
            <a:t>Design</a:t>
          </a:r>
        </a:p>
      </dgm:t>
    </dgm:pt>
    <dgm:pt modelId="{A6062FBF-2D8E-4110-AC43-A8942B047A3B}" type="parTrans" cxnId="{9078F11D-E0B0-495F-8790-591F3929F79C}">
      <dgm:prSet/>
      <dgm:spPr/>
      <dgm:t>
        <a:bodyPr/>
        <a:lstStyle/>
        <a:p>
          <a:endParaRPr lang="en-US"/>
        </a:p>
      </dgm:t>
    </dgm:pt>
    <dgm:pt modelId="{009BEAD7-7230-411D-B4CF-C3BD8D03297E}" type="sibTrans" cxnId="{9078F11D-E0B0-495F-8790-591F3929F79C}">
      <dgm:prSet/>
      <dgm:spPr/>
      <dgm:t>
        <a:bodyPr/>
        <a:lstStyle/>
        <a:p>
          <a:endParaRPr lang="en-US"/>
        </a:p>
      </dgm:t>
    </dgm:pt>
    <dgm:pt modelId="{BBF6167A-7BDB-4DB5-BF7A-80FDFE676B64}" type="pres">
      <dgm:prSet presAssocID="{4D83DB9A-0E8F-42F7-B99B-CD8DD0FFD2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B526D-A8C4-43CD-A21F-158953FAA006}" type="pres">
      <dgm:prSet presAssocID="{D654423A-9F43-4850-AFA1-520E0986FEE6}" presName="hierRoot1" presStyleCnt="0">
        <dgm:presLayoutVars>
          <dgm:hierBranch val="init"/>
        </dgm:presLayoutVars>
      </dgm:prSet>
      <dgm:spPr/>
    </dgm:pt>
    <dgm:pt modelId="{731094AD-7BBE-47B4-8875-7A7CEA8CBB3A}" type="pres">
      <dgm:prSet presAssocID="{D654423A-9F43-4850-AFA1-520E0986FEE6}" presName="rootComposite1" presStyleCnt="0"/>
      <dgm:spPr/>
    </dgm:pt>
    <dgm:pt modelId="{039ED91F-60EB-4CD1-B1B1-3F34DB0AADC0}" type="pres">
      <dgm:prSet presAssocID="{D654423A-9F43-4850-AFA1-520E0986FEE6}" presName="rootText1" presStyleLbl="node0" presStyleIdx="0" presStyleCnt="1">
        <dgm:presLayoutVars>
          <dgm:chPref val="3"/>
        </dgm:presLayoutVars>
      </dgm:prSet>
      <dgm:spPr/>
    </dgm:pt>
    <dgm:pt modelId="{51F24A62-4644-426B-B163-924B3415EEDA}" type="pres">
      <dgm:prSet presAssocID="{D654423A-9F43-4850-AFA1-520E0986FEE6}" presName="rootConnector1" presStyleLbl="node1" presStyleIdx="0" presStyleCnt="0"/>
      <dgm:spPr/>
    </dgm:pt>
    <dgm:pt modelId="{0CE84137-482E-41E0-9448-07E04F4D7B82}" type="pres">
      <dgm:prSet presAssocID="{D654423A-9F43-4850-AFA1-520E0986FEE6}" presName="hierChild2" presStyleCnt="0"/>
      <dgm:spPr/>
    </dgm:pt>
    <dgm:pt modelId="{6D9F05DF-CD0D-4036-9DC2-910360C28DAE}" type="pres">
      <dgm:prSet presAssocID="{0E93255F-4ABC-42E7-B0D1-1BAEB9377A71}" presName="Name37" presStyleLbl="parChTrans1D2" presStyleIdx="0" presStyleCnt="4"/>
      <dgm:spPr/>
    </dgm:pt>
    <dgm:pt modelId="{41B0A803-3DBB-4C86-9586-9E3B70009CD2}" type="pres">
      <dgm:prSet presAssocID="{E5A45041-54E3-4653-9766-F4F666C79740}" presName="hierRoot2" presStyleCnt="0">
        <dgm:presLayoutVars>
          <dgm:hierBranch val="init"/>
        </dgm:presLayoutVars>
      </dgm:prSet>
      <dgm:spPr/>
    </dgm:pt>
    <dgm:pt modelId="{8EB7E487-2142-467A-A967-EEDFAEBC449E}" type="pres">
      <dgm:prSet presAssocID="{E5A45041-54E3-4653-9766-F4F666C79740}" presName="rootComposite" presStyleCnt="0"/>
      <dgm:spPr/>
    </dgm:pt>
    <dgm:pt modelId="{9DAA1E1D-E589-43BC-ABD4-D60F4455F85B}" type="pres">
      <dgm:prSet presAssocID="{E5A45041-54E3-4653-9766-F4F666C79740}" presName="rootText" presStyleLbl="node2" presStyleIdx="0" presStyleCnt="4">
        <dgm:presLayoutVars>
          <dgm:chPref val="3"/>
        </dgm:presLayoutVars>
      </dgm:prSet>
      <dgm:spPr/>
    </dgm:pt>
    <dgm:pt modelId="{F441518A-D025-4B68-B2CB-0531C891074E}" type="pres">
      <dgm:prSet presAssocID="{E5A45041-54E3-4653-9766-F4F666C79740}" presName="rootConnector" presStyleLbl="node2" presStyleIdx="0" presStyleCnt="4"/>
      <dgm:spPr/>
    </dgm:pt>
    <dgm:pt modelId="{F93DCBFB-5C24-4831-A687-C5D45EA55B02}" type="pres">
      <dgm:prSet presAssocID="{E5A45041-54E3-4653-9766-F4F666C79740}" presName="hierChild4" presStyleCnt="0"/>
      <dgm:spPr/>
    </dgm:pt>
    <dgm:pt modelId="{C94B2780-9D01-472B-A31A-A0263ADF0AFB}" type="pres">
      <dgm:prSet presAssocID="{E5A45041-54E3-4653-9766-F4F666C79740}" presName="hierChild5" presStyleCnt="0"/>
      <dgm:spPr/>
    </dgm:pt>
    <dgm:pt modelId="{BE344E69-615F-47BB-96B9-F62925EA0E21}" type="pres">
      <dgm:prSet presAssocID="{D3243ECA-7E09-431F-94CF-9CA5FD673CBB}" presName="Name37" presStyleLbl="parChTrans1D2" presStyleIdx="1" presStyleCnt="4"/>
      <dgm:spPr/>
    </dgm:pt>
    <dgm:pt modelId="{CD2EE59F-99CD-447B-AFFD-756E01C9FA5A}" type="pres">
      <dgm:prSet presAssocID="{8ACFF8CD-2637-4BD6-AB3B-871AB418769F}" presName="hierRoot2" presStyleCnt="0">
        <dgm:presLayoutVars>
          <dgm:hierBranch val="init"/>
        </dgm:presLayoutVars>
      </dgm:prSet>
      <dgm:spPr/>
    </dgm:pt>
    <dgm:pt modelId="{95107345-9615-4239-A2B0-DAEE45787BCB}" type="pres">
      <dgm:prSet presAssocID="{8ACFF8CD-2637-4BD6-AB3B-871AB418769F}" presName="rootComposite" presStyleCnt="0"/>
      <dgm:spPr/>
    </dgm:pt>
    <dgm:pt modelId="{03135C0F-0864-45C3-B60D-ADCFF3BC9AB4}" type="pres">
      <dgm:prSet presAssocID="{8ACFF8CD-2637-4BD6-AB3B-871AB418769F}" presName="rootText" presStyleLbl="node2" presStyleIdx="1" presStyleCnt="4">
        <dgm:presLayoutVars>
          <dgm:chPref val="3"/>
        </dgm:presLayoutVars>
      </dgm:prSet>
      <dgm:spPr/>
    </dgm:pt>
    <dgm:pt modelId="{02B98C1B-F32D-4F08-A643-FB7376122B7E}" type="pres">
      <dgm:prSet presAssocID="{8ACFF8CD-2637-4BD6-AB3B-871AB418769F}" presName="rootConnector" presStyleLbl="node2" presStyleIdx="1" presStyleCnt="4"/>
      <dgm:spPr/>
    </dgm:pt>
    <dgm:pt modelId="{67E0F59A-A42A-4614-8748-5E3164EA9E42}" type="pres">
      <dgm:prSet presAssocID="{8ACFF8CD-2637-4BD6-AB3B-871AB418769F}" presName="hierChild4" presStyleCnt="0"/>
      <dgm:spPr/>
    </dgm:pt>
    <dgm:pt modelId="{C6E6714D-742B-4853-866E-86B2DBFFDF08}" type="pres">
      <dgm:prSet presAssocID="{8ACFF8CD-2637-4BD6-AB3B-871AB418769F}" presName="hierChild5" presStyleCnt="0"/>
      <dgm:spPr/>
    </dgm:pt>
    <dgm:pt modelId="{B5F00521-D110-4F63-86F2-D32B6231443C}" type="pres">
      <dgm:prSet presAssocID="{1A4BA4DD-8371-4D9B-8BA1-50DF551A027E}" presName="Name37" presStyleLbl="parChTrans1D2" presStyleIdx="2" presStyleCnt="4"/>
      <dgm:spPr/>
    </dgm:pt>
    <dgm:pt modelId="{D27F7E6D-87CF-42A8-B860-E5887281A228}" type="pres">
      <dgm:prSet presAssocID="{7C774F7B-18BB-4026-A03B-5ACAF8A9ED6D}" presName="hierRoot2" presStyleCnt="0">
        <dgm:presLayoutVars>
          <dgm:hierBranch val="init"/>
        </dgm:presLayoutVars>
      </dgm:prSet>
      <dgm:spPr/>
    </dgm:pt>
    <dgm:pt modelId="{D8E05E7D-98DA-423F-8CF8-1E15841D7A76}" type="pres">
      <dgm:prSet presAssocID="{7C774F7B-18BB-4026-A03B-5ACAF8A9ED6D}" presName="rootComposite" presStyleCnt="0"/>
      <dgm:spPr/>
    </dgm:pt>
    <dgm:pt modelId="{3BFB3B25-974E-452C-92D4-B0C4DCF90919}" type="pres">
      <dgm:prSet presAssocID="{7C774F7B-18BB-4026-A03B-5ACAF8A9ED6D}" presName="rootText" presStyleLbl="node2" presStyleIdx="2" presStyleCnt="4">
        <dgm:presLayoutVars>
          <dgm:chPref val="3"/>
        </dgm:presLayoutVars>
      </dgm:prSet>
      <dgm:spPr/>
    </dgm:pt>
    <dgm:pt modelId="{18D30ED3-37EE-477F-A207-472566110C38}" type="pres">
      <dgm:prSet presAssocID="{7C774F7B-18BB-4026-A03B-5ACAF8A9ED6D}" presName="rootConnector" presStyleLbl="node2" presStyleIdx="2" presStyleCnt="4"/>
      <dgm:spPr/>
    </dgm:pt>
    <dgm:pt modelId="{D0742FDE-9ECF-473E-BCD9-47E4911641F5}" type="pres">
      <dgm:prSet presAssocID="{7C774F7B-18BB-4026-A03B-5ACAF8A9ED6D}" presName="hierChild4" presStyleCnt="0"/>
      <dgm:spPr/>
    </dgm:pt>
    <dgm:pt modelId="{084D0899-8D76-40BB-9445-17BE370A07F9}" type="pres">
      <dgm:prSet presAssocID="{7C774F7B-18BB-4026-A03B-5ACAF8A9ED6D}" presName="hierChild5" presStyleCnt="0"/>
      <dgm:spPr/>
    </dgm:pt>
    <dgm:pt modelId="{C6597362-A38C-4699-A784-1C2286979685}" type="pres">
      <dgm:prSet presAssocID="{A6062FBF-2D8E-4110-AC43-A8942B047A3B}" presName="Name37" presStyleLbl="parChTrans1D2" presStyleIdx="3" presStyleCnt="4"/>
      <dgm:spPr/>
    </dgm:pt>
    <dgm:pt modelId="{797EB37A-1C91-45D3-9856-F09A9E387FF4}" type="pres">
      <dgm:prSet presAssocID="{5FFE241F-10FA-4DC8-8683-4FC693371F40}" presName="hierRoot2" presStyleCnt="0">
        <dgm:presLayoutVars>
          <dgm:hierBranch val="init"/>
        </dgm:presLayoutVars>
      </dgm:prSet>
      <dgm:spPr/>
    </dgm:pt>
    <dgm:pt modelId="{C95AEB01-965D-44A7-A979-3EF98D9672BB}" type="pres">
      <dgm:prSet presAssocID="{5FFE241F-10FA-4DC8-8683-4FC693371F40}" presName="rootComposite" presStyleCnt="0"/>
      <dgm:spPr/>
    </dgm:pt>
    <dgm:pt modelId="{A663CBF3-B9F8-494B-AD3A-97300DFC6019}" type="pres">
      <dgm:prSet presAssocID="{5FFE241F-10FA-4DC8-8683-4FC693371F40}" presName="rootText" presStyleLbl="node2" presStyleIdx="3" presStyleCnt="4">
        <dgm:presLayoutVars>
          <dgm:chPref val="3"/>
        </dgm:presLayoutVars>
      </dgm:prSet>
      <dgm:spPr/>
    </dgm:pt>
    <dgm:pt modelId="{8267A9BE-42C9-486D-BE6C-ECCFE09F8F13}" type="pres">
      <dgm:prSet presAssocID="{5FFE241F-10FA-4DC8-8683-4FC693371F40}" presName="rootConnector" presStyleLbl="node2" presStyleIdx="3" presStyleCnt="4"/>
      <dgm:spPr/>
    </dgm:pt>
    <dgm:pt modelId="{F5DA715F-C55E-47A3-B362-2CC7C26FCDE4}" type="pres">
      <dgm:prSet presAssocID="{5FFE241F-10FA-4DC8-8683-4FC693371F40}" presName="hierChild4" presStyleCnt="0"/>
      <dgm:spPr/>
    </dgm:pt>
    <dgm:pt modelId="{595ABF34-0001-49E3-A232-0396B9F46C38}" type="pres">
      <dgm:prSet presAssocID="{5FFE241F-10FA-4DC8-8683-4FC693371F40}" presName="hierChild5" presStyleCnt="0"/>
      <dgm:spPr/>
    </dgm:pt>
    <dgm:pt modelId="{16502C22-9502-48EA-B00F-8CED660BE0A6}" type="pres">
      <dgm:prSet presAssocID="{D654423A-9F43-4850-AFA1-520E0986FEE6}" presName="hierChild3" presStyleCnt="0"/>
      <dgm:spPr/>
    </dgm:pt>
  </dgm:ptLst>
  <dgm:cxnLst>
    <dgm:cxn modelId="{4CBEFF10-05C1-457A-A5F0-33787050581B}" type="presOf" srcId="{E5A45041-54E3-4653-9766-F4F666C79740}" destId="{9DAA1E1D-E589-43BC-ABD4-D60F4455F85B}" srcOrd="0" destOrd="0" presId="urn:microsoft.com/office/officeart/2005/8/layout/orgChart1"/>
    <dgm:cxn modelId="{6A745611-7D3E-4119-9FD7-108CF50D0ECD}" srcId="{D654423A-9F43-4850-AFA1-520E0986FEE6}" destId="{7C774F7B-18BB-4026-A03B-5ACAF8A9ED6D}" srcOrd="2" destOrd="0" parTransId="{1A4BA4DD-8371-4D9B-8BA1-50DF551A027E}" sibTransId="{7EA0E8A5-E5C5-461E-B33C-39FDBCF2E423}"/>
    <dgm:cxn modelId="{9078F11D-E0B0-495F-8790-591F3929F79C}" srcId="{D654423A-9F43-4850-AFA1-520E0986FEE6}" destId="{5FFE241F-10FA-4DC8-8683-4FC693371F40}" srcOrd="3" destOrd="0" parTransId="{A6062FBF-2D8E-4110-AC43-A8942B047A3B}" sibTransId="{009BEAD7-7230-411D-B4CF-C3BD8D03297E}"/>
    <dgm:cxn modelId="{FFA8D35F-EBC9-4D55-B40E-CEBD6EEE8BE3}" type="presOf" srcId="{D654423A-9F43-4850-AFA1-520E0986FEE6}" destId="{51F24A62-4644-426B-B163-924B3415EEDA}" srcOrd="1" destOrd="0" presId="urn:microsoft.com/office/officeart/2005/8/layout/orgChart1"/>
    <dgm:cxn modelId="{6512D363-A47C-43F2-AD5A-3457AC3B298D}" type="presOf" srcId="{7C774F7B-18BB-4026-A03B-5ACAF8A9ED6D}" destId="{18D30ED3-37EE-477F-A207-472566110C38}" srcOrd="1" destOrd="0" presId="urn:microsoft.com/office/officeart/2005/8/layout/orgChart1"/>
    <dgm:cxn modelId="{B71F3148-8FD8-43AD-907F-5C2EE7EFA66B}" type="presOf" srcId="{E5A45041-54E3-4653-9766-F4F666C79740}" destId="{F441518A-D025-4B68-B2CB-0531C891074E}" srcOrd="1" destOrd="0" presId="urn:microsoft.com/office/officeart/2005/8/layout/orgChart1"/>
    <dgm:cxn modelId="{F6D3B868-5B4F-4AF8-A2AE-78FFDD95B9C9}" type="presOf" srcId="{1A4BA4DD-8371-4D9B-8BA1-50DF551A027E}" destId="{B5F00521-D110-4F63-86F2-D32B6231443C}" srcOrd="0" destOrd="0" presId="urn:microsoft.com/office/officeart/2005/8/layout/orgChart1"/>
    <dgm:cxn modelId="{E9E27751-4502-40BC-8109-1EDD069E9100}" type="presOf" srcId="{8ACFF8CD-2637-4BD6-AB3B-871AB418769F}" destId="{03135C0F-0864-45C3-B60D-ADCFF3BC9AB4}" srcOrd="0" destOrd="0" presId="urn:microsoft.com/office/officeart/2005/8/layout/orgChart1"/>
    <dgm:cxn modelId="{6FD97281-E28C-44CE-8372-5AD13C8953B0}" srcId="{4D83DB9A-0E8F-42F7-B99B-CD8DD0FFD28C}" destId="{D654423A-9F43-4850-AFA1-520E0986FEE6}" srcOrd="0" destOrd="0" parTransId="{D4C52B1B-898B-4D14-BF51-D443545B8AD4}" sibTransId="{2A12C0A1-D0EA-40E3-9E91-B1B54C12DACB}"/>
    <dgm:cxn modelId="{2F64E798-2678-478A-8EB6-0E4385CFB6CA}" type="presOf" srcId="{0E93255F-4ABC-42E7-B0D1-1BAEB9377A71}" destId="{6D9F05DF-CD0D-4036-9DC2-910360C28DAE}" srcOrd="0" destOrd="0" presId="urn:microsoft.com/office/officeart/2005/8/layout/orgChart1"/>
    <dgm:cxn modelId="{75EB7A9A-776E-40D7-B5FB-5409D3F8A533}" srcId="{D654423A-9F43-4850-AFA1-520E0986FEE6}" destId="{E5A45041-54E3-4653-9766-F4F666C79740}" srcOrd="0" destOrd="0" parTransId="{0E93255F-4ABC-42E7-B0D1-1BAEB9377A71}" sibTransId="{2CE1E717-90BC-467A-A175-4F367245AF30}"/>
    <dgm:cxn modelId="{D3A20F9F-D13A-4DE7-B142-89C792E63385}" type="presOf" srcId="{4D83DB9A-0E8F-42F7-B99B-CD8DD0FFD28C}" destId="{BBF6167A-7BDB-4DB5-BF7A-80FDFE676B64}" srcOrd="0" destOrd="0" presId="urn:microsoft.com/office/officeart/2005/8/layout/orgChart1"/>
    <dgm:cxn modelId="{0CBF4DAD-F5F5-49B6-A678-779B68042B79}" type="presOf" srcId="{A6062FBF-2D8E-4110-AC43-A8942B047A3B}" destId="{C6597362-A38C-4699-A784-1C2286979685}" srcOrd="0" destOrd="0" presId="urn:microsoft.com/office/officeart/2005/8/layout/orgChart1"/>
    <dgm:cxn modelId="{E4B97FAE-8C23-4123-96BF-6AD3DFDCC4E3}" type="presOf" srcId="{5FFE241F-10FA-4DC8-8683-4FC693371F40}" destId="{8267A9BE-42C9-486D-BE6C-ECCFE09F8F13}" srcOrd="1" destOrd="0" presId="urn:microsoft.com/office/officeart/2005/8/layout/orgChart1"/>
    <dgm:cxn modelId="{84D3A8B3-FBB1-4865-8323-9975A550B6B4}" type="presOf" srcId="{D3243ECA-7E09-431F-94CF-9CA5FD673CBB}" destId="{BE344E69-615F-47BB-96B9-F62925EA0E21}" srcOrd="0" destOrd="0" presId="urn:microsoft.com/office/officeart/2005/8/layout/orgChart1"/>
    <dgm:cxn modelId="{3131DDB6-5938-4ABD-B5C8-AA08DEDCDD23}" type="presOf" srcId="{D654423A-9F43-4850-AFA1-520E0986FEE6}" destId="{039ED91F-60EB-4CD1-B1B1-3F34DB0AADC0}" srcOrd="0" destOrd="0" presId="urn:microsoft.com/office/officeart/2005/8/layout/orgChart1"/>
    <dgm:cxn modelId="{4B026DCE-3D8B-4FB9-8D6D-288B7587F57E}" type="presOf" srcId="{7C774F7B-18BB-4026-A03B-5ACAF8A9ED6D}" destId="{3BFB3B25-974E-452C-92D4-B0C4DCF90919}" srcOrd="0" destOrd="0" presId="urn:microsoft.com/office/officeart/2005/8/layout/orgChart1"/>
    <dgm:cxn modelId="{6AE066D0-2727-460B-962C-8ADD080E0F87}" srcId="{D654423A-9F43-4850-AFA1-520E0986FEE6}" destId="{8ACFF8CD-2637-4BD6-AB3B-871AB418769F}" srcOrd="1" destOrd="0" parTransId="{D3243ECA-7E09-431F-94CF-9CA5FD673CBB}" sibTransId="{62EDC28D-A746-4B41-A506-C56C50A191ED}"/>
    <dgm:cxn modelId="{2D7235F7-4444-4BA0-BF48-449DC66B213E}" type="presOf" srcId="{5FFE241F-10FA-4DC8-8683-4FC693371F40}" destId="{A663CBF3-B9F8-494B-AD3A-97300DFC6019}" srcOrd="0" destOrd="0" presId="urn:microsoft.com/office/officeart/2005/8/layout/orgChart1"/>
    <dgm:cxn modelId="{DDBCCFF9-080D-4D33-A2A8-219641DF9F2D}" type="presOf" srcId="{8ACFF8CD-2637-4BD6-AB3B-871AB418769F}" destId="{02B98C1B-F32D-4F08-A643-FB7376122B7E}" srcOrd="1" destOrd="0" presId="urn:microsoft.com/office/officeart/2005/8/layout/orgChart1"/>
    <dgm:cxn modelId="{036B91B9-64D1-411F-A3F1-A2045C22EFF2}" type="presParOf" srcId="{BBF6167A-7BDB-4DB5-BF7A-80FDFE676B64}" destId="{627B526D-A8C4-43CD-A21F-158953FAA006}" srcOrd="0" destOrd="0" presId="urn:microsoft.com/office/officeart/2005/8/layout/orgChart1"/>
    <dgm:cxn modelId="{43532466-04AD-4412-A63D-4C28328B4C9D}" type="presParOf" srcId="{627B526D-A8C4-43CD-A21F-158953FAA006}" destId="{731094AD-7BBE-47B4-8875-7A7CEA8CBB3A}" srcOrd="0" destOrd="0" presId="urn:microsoft.com/office/officeart/2005/8/layout/orgChart1"/>
    <dgm:cxn modelId="{29803311-284E-4480-9452-2CC69DDDB316}" type="presParOf" srcId="{731094AD-7BBE-47B4-8875-7A7CEA8CBB3A}" destId="{039ED91F-60EB-4CD1-B1B1-3F34DB0AADC0}" srcOrd="0" destOrd="0" presId="urn:microsoft.com/office/officeart/2005/8/layout/orgChart1"/>
    <dgm:cxn modelId="{06D10D53-7530-422A-8E1F-2F9A522FD2F9}" type="presParOf" srcId="{731094AD-7BBE-47B4-8875-7A7CEA8CBB3A}" destId="{51F24A62-4644-426B-B163-924B3415EEDA}" srcOrd="1" destOrd="0" presId="urn:microsoft.com/office/officeart/2005/8/layout/orgChart1"/>
    <dgm:cxn modelId="{08A85490-3088-4CB0-BEC9-E8A676DF0374}" type="presParOf" srcId="{627B526D-A8C4-43CD-A21F-158953FAA006}" destId="{0CE84137-482E-41E0-9448-07E04F4D7B82}" srcOrd="1" destOrd="0" presId="urn:microsoft.com/office/officeart/2005/8/layout/orgChart1"/>
    <dgm:cxn modelId="{6754B66C-C297-4A18-9283-7DD1C06AD704}" type="presParOf" srcId="{0CE84137-482E-41E0-9448-07E04F4D7B82}" destId="{6D9F05DF-CD0D-4036-9DC2-910360C28DAE}" srcOrd="0" destOrd="0" presId="urn:microsoft.com/office/officeart/2005/8/layout/orgChart1"/>
    <dgm:cxn modelId="{7B00B23C-B99A-411B-911A-34F9D542AEB9}" type="presParOf" srcId="{0CE84137-482E-41E0-9448-07E04F4D7B82}" destId="{41B0A803-3DBB-4C86-9586-9E3B70009CD2}" srcOrd="1" destOrd="0" presId="urn:microsoft.com/office/officeart/2005/8/layout/orgChart1"/>
    <dgm:cxn modelId="{E4497448-3587-4C55-B99E-90571B50216C}" type="presParOf" srcId="{41B0A803-3DBB-4C86-9586-9E3B70009CD2}" destId="{8EB7E487-2142-467A-A967-EEDFAEBC449E}" srcOrd="0" destOrd="0" presId="urn:microsoft.com/office/officeart/2005/8/layout/orgChart1"/>
    <dgm:cxn modelId="{53999678-D660-443F-BA58-9D0FBABA8689}" type="presParOf" srcId="{8EB7E487-2142-467A-A967-EEDFAEBC449E}" destId="{9DAA1E1D-E589-43BC-ABD4-D60F4455F85B}" srcOrd="0" destOrd="0" presId="urn:microsoft.com/office/officeart/2005/8/layout/orgChart1"/>
    <dgm:cxn modelId="{82647A7C-C0EF-4785-BC65-F67B0BB9580C}" type="presParOf" srcId="{8EB7E487-2142-467A-A967-EEDFAEBC449E}" destId="{F441518A-D025-4B68-B2CB-0531C891074E}" srcOrd="1" destOrd="0" presId="urn:microsoft.com/office/officeart/2005/8/layout/orgChart1"/>
    <dgm:cxn modelId="{C6619F25-A534-414F-B1E5-A070D5D3863B}" type="presParOf" srcId="{41B0A803-3DBB-4C86-9586-9E3B70009CD2}" destId="{F93DCBFB-5C24-4831-A687-C5D45EA55B02}" srcOrd="1" destOrd="0" presId="urn:microsoft.com/office/officeart/2005/8/layout/orgChart1"/>
    <dgm:cxn modelId="{B5D0BD62-0B98-4EEC-AB11-4F1799FEA1BC}" type="presParOf" srcId="{41B0A803-3DBB-4C86-9586-9E3B70009CD2}" destId="{C94B2780-9D01-472B-A31A-A0263ADF0AFB}" srcOrd="2" destOrd="0" presId="urn:microsoft.com/office/officeart/2005/8/layout/orgChart1"/>
    <dgm:cxn modelId="{C5C8975D-567C-47CF-B90F-F1062EF38122}" type="presParOf" srcId="{0CE84137-482E-41E0-9448-07E04F4D7B82}" destId="{BE344E69-615F-47BB-96B9-F62925EA0E21}" srcOrd="2" destOrd="0" presId="urn:microsoft.com/office/officeart/2005/8/layout/orgChart1"/>
    <dgm:cxn modelId="{E5B4D7D0-1000-4226-8385-970C1EBF49BB}" type="presParOf" srcId="{0CE84137-482E-41E0-9448-07E04F4D7B82}" destId="{CD2EE59F-99CD-447B-AFFD-756E01C9FA5A}" srcOrd="3" destOrd="0" presId="urn:microsoft.com/office/officeart/2005/8/layout/orgChart1"/>
    <dgm:cxn modelId="{080EC7D0-AFC0-4099-9B10-A9A85109F81A}" type="presParOf" srcId="{CD2EE59F-99CD-447B-AFFD-756E01C9FA5A}" destId="{95107345-9615-4239-A2B0-DAEE45787BCB}" srcOrd="0" destOrd="0" presId="urn:microsoft.com/office/officeart/2005/8/layout/orgChart1"/>
    <dgm:cxn modelId="{C8B557ED-EFA8-48F0-952B-10A7EC5B018E}" type="presParOf" srcId="{95107345-9615-4239-A2B0-DAEE45787BCB}" destId="{03135C0F-0864-45C3-B60D-ADCFF3BC9AB4}" srcOrd="0" destOrd="0" presId="urn:microsoft.com/office/officeart/2005/8/layout/orgChart1"/>
    <dgm:cxn modelId="{4EEF526B-A3B8-487F-85CA-BED72F356854}" type="presParOf" srcId="{95107345-9615-4239-A2B0-DAEE45787BCB}" destId="{02B98C1B-F32D-4F08-A643-FB7376122B7E}" srcOrd="1" destOrd="0" presId="urn:microsoft.com/office/officeart/2005/8/layout/orgChart1"/>
    <dgm:cxn modelId="{EA8FE8FE-4D90-4BC0-846E-59F7ED0E7630}" type="presParOf" srcId="{CD2EE59F-99CD-447B-AFFD-756E01C9FA5A}" destId="{67E0F59A-A42A-4614-8748-5E3164EA9E42}" srcOrd="1" destOrd="0" presId="urn:microsoft.com/office/officeart/2005/8/layout/orgChart1"/>
    <dgm:cxn modelId="{D6433364-FFD2-4AA9-A09B-5AF9B31F3412}" type="presParOf" srcId="{CD2EE59F-99CD-447B-AFFD-756E01C9FA5A}" destId="{C6E6714D-742B-4853-866E-86B2DBFFDF08}" srcOrd="2" destOrd="0" presId="urn:microsoft.com/office/officeart/2005/8/layout/orgChart1"/>
    <dgm:cxn modelId="{22176C44-150A-4E19-9E5C-9DBA44A7686F}" type="presParOf" srcId="{0CE84137-482E-41E0-9448-07E04F4D7B82}" destId="{B5F00521-D110-4F63-86F2-D32B6231443C}" srcOrd="4" destOrd="0" presId="urn:microsoft.com/office/officeart/2005/8/layout/orgChart1"/>
    <dgm:cxn modelId="{A3BB2B62-5256-45DE-804D-C77B02F5E243}" type="presParOf" srcId="{0CE84137-482E-41E0-9448-07E04F4D7B82}" destId="{D27F7E6D-87CF-42A8-B860-E5887281A228}" srcOrd="5" destOrd="0" presId="urn:microsoft.com/office/officeart/2005/8/layout/orgChart1"/>
    <dgm:cxn modelId="{D9441077-00CF-43A3-87B9-A2E12163DAC2}" type="presParOf" srcId="{D27F7E6D-87CF-42A8-B860-E5887281A228}" destId="{D8E05E7D-98DA-423F-8CF8-1E15841D7A76}" srcOrd="0" destOrd="0" presId="urn:microsoft.com/office/officeart/2005/8/layout/orgChart1"/>
    <dgm:cxn modelId="{D5B13899-4326-44CA-AA03-C5842A45F7DA}" type="presParOf" srcId="{D8E05E7D-98DA-423F-8CF8-1E15841D7A76}" destId="{3BFB3B25-974E-452C-92D4-B0C4DCF90919}" srcOrd="0" destOrd="0" presId="urn:microsoft.com/office/officeart/2005/8/layout/orgChart1"/>
    <dgm:cxn modelId="{B058F2A5-9852-408F-85F6-3F93B14EEDAB}" type="presParOf" srcId="{D8E05E7D-98DA-423F-8CF8-1E15841D7A76}" destId="{18D30ED3-37EE-477F-A207-472566110C38}" srcOrd="1" destOrd="0" presId="urn:microsoft.com/office/officeart/2005/8/layout/orgChart1"/>
    <dgm:cxn modelId="{020827C1-75C4-45A1-A2B4-16B99E1D8B92}" type="presParOf" srcId="{D27F7E6D-87CF-42A8-B860-E5887281A228}" destId="{D0742FDE-9ECF-473E-BCD9-47E4911641F5}" srcOrd="1" destOrd="0" presId="urn:microsoft.com/office/officeart/2005/8/layout/orgChart1"/>
    <dgm:cxn modelId="{F2C3A19A-D90A-4F6D-8DEE-B088C233E059}" type="presParOf" srcId="{D27F7E6D-87CF-42A8-B860-E5887281A228}" destId="{084D0899-8D76-40BB-9445-17BE370A07F9}" srcOrd="2" destOrd="0" presId="urn:microsoft.com/office/officeart/2005/8/layout/orgChart1"/>
    <dgm:cxn modelId="{7F8ACA18-BD41-4FDB-B2AE-563FA9238C78}" type="presParOf" srcId="{0CE84137-482E-41E0-9448-07E04F4D7B82}" destId="{C6597362-A38C-4699-A784-1C2286979685}" srcOrd="6" destOrd="0" presId="urn:microsoft.com/office/officeart/2005/8/layout/orgChart1"/>
    <dgm:cxn modelId="{A970357E-53B2-4632-9610-F1D37284964B}" type="presParOf" srcId="{0CE84137-482E-41E0-9448-07E04F4D7B82}" destId="{797EB37A-1C91-45D3-9856-F09A9E387FF4}" srcOrd="7" destOrd="0" presId="urn:microsoft.com/office/officeart/2005/8/layout/orgChart1"/>
    <dgm:cxn modelId="{34E71DDA-FA7D-49AF-AC7B-FD01A4C1176C}" type="presParOf" srcId="{797EB37A-1C91-45D3-9856-F09A9E387FF4}" destId="{C95AEB01-965D-44A7-A979-3EF98D9672BB}" srcOrd="0" destOrd="0" presId="urn:microsoft.com/office/officeart/2005/8/layout/orgChart1"/>
    <dgm:cxn modelId="{A12E47A7-607F-4439-87F7-28C9BA77270E}" type="presParOf" srcId="{C95AEB01-965D-44A7-A979-3EF98D9672BB}" destId="{A663CBF3-B9F8-494B-AD3A-97300DFC6019}" srcOrd="0" destOrd="0" presId="urn:microsoft.com/office/officeart/2005/8/layout/orgChart1"/>
    <dgm:cxn modelId="{2E2C2F2D-185B-4C94-9B04-A1A562DD33F0}" type="presParOf" srcId="{C95AEB01-965D-44A7-A979-3EF98D9672BB}" destId="{8267A9BE-42C9-486D-BE6C-ECCFE09F8F13}" srcOrd="1" destOrd="0" presId="urn:microsoft.com/office/officeart/2005/8/layout/orgChart1"/>
    <dgm:cxn modelId="{6B89033E-09C1-417B-B5AF-678102FADF62}" type="presParOf" srcId="{797EB37A-1C91-45D3-9856-F09A9E387FF4}" destId="{F5DA715F-C55E-47A3-B362-2CC7C26FCDE4}" srcOrd="1" destOrd="0" presId="urn:microsoft.com/office/officeart/2005/8/layout/orgChart1"/>
    <dgm:cxn modelId="{D2E788FB-6FA9-4348-BAAD-0227F40F7682}" type="presParOf" srcId="{797EB37A-1C91-45D3-9856-F09A9E387FF4}" destId="{595ABF34-0001-49E3-A232-0396B9F46C38}" srcOrd="2" destOrd="0" presId="urn:microsoft.com/office/officeart/2005/8/layout/orgChart1"/>
    <dgm:cxn modelId="{127A1C6F-11FA-4393-B052-E5D93494F584}" type="presParOf" srcId="{627B526D-A8C4-43CD-A21F-158953FAA006}" destId="{16502C22-9502-48EA-B00F-8CED660BE0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97362-A38C-4699-A784-1C2286979685}">
      <dsp:nvSpPr>
        <dsp:cNvPr id="0" name=""/>
        <dsp:cNvSpPr/>
      </dsp:nvSpPr>
      <dsp:spPr>
        <a:xfrm>
          <a:off x="4443895" y="1598920"/>
          <a:ext cx="3480486" cy="40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50"/>
              </a:lnTo>
              <a:lnTo>
                <a:pt x="3480486" y="201350"/>
              </a:lnTo>
              <a:lnTo>
                <a:pt x="3480486" y="402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0521-D110-4F63-86F2-D32B6231443C}">
      <dsp:nvSpPr>
        <dsp:cNvPr id="0" name=""/>
        <dsp:cNvSpPr/>
      </dsp:nvSpPr>
      <dsp:spPr>
        <a:xfrm>
          <a:off x="4443895" y="1598920"/>
          <a:ext cx="1160162" cy="40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50"/>
              </a:lnTo>
              <a:lnTo>
                <a:pt x="1160162" y="201350"/>
              </a:lnTo>
              <a:lnTo>
                <a:pt x="1160162" y="402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4E69-615F-47BB-96B9-F62925EA0E21}">
      <dsp:nvSpPr>
        <dsp:cNvPr id="0" name=""/>
        <dsp:cNvSpPr/>
      </dsp:nvSpPr>
      <dsp:spPr>
        <a:xfrm>
          <a:off x="3283733" y="1598920"/>
          <a:ext cx="1160162" cy="402700"/>
        </a:xfrm>
        <a:custGeom>
          <a:avLst/>
          <a:gdLst/>
          <a:ahLst/>
          <a:cxnLst/>
          <a:rect l="0" t="0" r="0" b="0"/>
          <a:pathLst>
            <a:path>
              <a:moveTo>
                <a:pt x="1160162" y="0"/>
              </a:moveTo>
              <a:lnTo>
                <a:pt x="1160162" y="201350"/>
              </a:lnTo>
              <a:lnTo>
                <a:pt x="0" y="201350"/>
              </a:lnTo>
              <a:lnTo>
                <a:pt x="0" y="402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F05DF-CD0D-4036-9DC2-910360C28DAE}">
      <dsp:nvSpPr>
        <dsp:cNvPr id="0" name=""/>
        <dsp:cNvSpPr/>
      </dsp:nvSpPr>
      <dsp:spPr>
        <a:xfrm>
          <a:off x="963409" y="1598920"/>
          <a:ext cx="3480486" cy="402700"/>
        </a:xfrm>
        <a:custGeom>
          <a:avLst/>
          <a:gdLst/>
          <a:ahLst/>
          <a:cxnLst/>
          <a:rect l="0" t="0" r="0" b="0"/>
          <a:pathLst>
            <a:path>
              <a:moveTo>
                <a:pt x="3480486" y="0"/>
              </a:moveTo>
              <a:lnTo>
                <a:pt x="3480486" y="201350"/>
              </a:lnTo>
              <a:lnTo>
                <a:pt x="0" y="201350"/>
              </a:lnTo>
              <a:lnTo>
                <a:pt x="0" y="402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ED91F-60EB-4CD1-B1B1-3F34DB0AADC0}">
      <dsp:nvSpPr>
        <dsp:cNvPr id="0" name=""/>
        <dsp:cNvSpPr/>
      </dsp:nvSpPr>
      <dsp:spPr>
        <a:xfrm>
          <a:off x="3485083" y="640108"/>
          <a:ext cx="1917623" cy="958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Minnito.id</a:t>
          </a:r>
        </a:p>
      </dsp:txBody>
      <dsp:txXfrm>
        <a:off x="3485083" y="640108"/>
        <a:ext cx="1917623" cy="958811"/>
      </dsp:txXfrm>
    </dsp:sp>
    <dsp:sp modelId="{9DAA1E1D-E589-43BC-ABD4-D60F4455F85B}">
      <dsp:nvSpPr>
        <dsp:cNvPr id="0" name=""/>
        <dsp:cNvSpPr/>
      </dsp:nvSpPr>
      <dsp:spPr>
        <a:xfrm>
          <a:off x="4597" y="2001621"/>
          <a:ext cx="1917623" cy="958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Production </a:t>
          </a:r>
        </a:p>
      </dsp:txBody>
      <dsp:txXfrm>
        <a:off x="4597" y="2001621"/>
        <a:ext cx="1917623" cy="958811"/>
      </dsp:txXfrm>
    </dsp:sp>
    <dsp:sp modelId="{03135C0F-0864-45C3-B60D-ADCFF3BC9AB4}">
      <dsp:nvSpPr>
        <dsp:cNvPr id="0" name=""/>
        <dsp:cNvSpPr/>
      </dsp:nvSpPr>
      <dsp:spPr>
        <a:xfrm>
          <a:off x="2324921" y="2001621"/>
          <a:ext cx="1917623" cy="958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Marketing</a:t>
          </a:r>
        </a:p>
      </dsp:txBody>
      <dsp:txXfrm>
        <a:off x="2324921" y="2001621"/>
        <a:ext cx="1917623" cy="958811"/>
      </dsp:txXfrm>
    </dsp:sp>
    <dsp:sp modelId="{3BFB3B25-974E-452C-92D4-B0C4DCF90919}">
      <dsp:nvSpPr>
        <dsp:cNvPr id="0" name=""/>
        <dsp:cNvSpPr/>
      </dsp:nvSpPr>
      <dsp:spPr>
        <a:xfrm>
          <a:off x="4645245" y="2001621"/>
          <a:ext cx="1917623" cy="958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Finance</a:t>
          </a:r>
        </a:p>
      </dsp:txBody>
      <dsp:txXfrm>
        <a:off x="4645245" y="2001621"/>
        <a:ext cx="1917623" cy="958811"/>
      </dsp:txXfrm>
    </dsp:sp>
    <dsp:sp modelId="{A663CBF3-B9F8-494B-AD3A-97300DFC6019}">
      <dsp:nvSpPr>
        <dsp:cNvPr id="0" name=""/>
        <dsp:cNvSpPr/>
      </dsp:nvSpPr>
      <dsp:spPr>
        <a:xfrm>
          <a:off x="6965570" y="2001621"/>
          <a:ext cx="1917623" cy="958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Design</a:t>
          </a:r>
        </a:p>
      </dsp:txBody>
      <dsp:txXfrm>
        <a:off x="6965570" y="2001621"/>
        <a:ext cx="1917623" cy="95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8104" y="1122363"/>
            <a:ext cx="7554351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8104" y="3602038"/>
            <a:ext cx="755435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927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55" y="6356350"/>
            <a:ext cx="2743200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EB9A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8104" y="583095"/>
            <a:ext cx="7554351" cy="2383528"/>
          </a:xfrm>
        </p:spPr>
        <p:txBody>
          <a:bodyPr/>
          <a:lstStyle/>
          <a:p>
            <a:r>
              <a:rPr lang="en-ID" dirty="0"/>
              <a:t>BISNIS MODEL</a:t>
            </a:r>
            <a:r>
              <a:rPr lang="id-ID" dirty="0"/>
              <a:t> MINNITO.ID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3148" y="3721308"/>
            <a:ext cx="6418333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id-ID" b="1" dirty="0"/>
              <a:t>Friaji </a:t>
            </a:r>
            <a:r>
              <a:rPr lang="en-US" b="1" dirty="0" err="1"/>
              <a:t>Raka</a:t>
            </a:r>
            <a:r>
              <a:rPr lang="id-ID" b="1" dirty="0"/>
              <a:t> Mahesa </a:t>
            </a:r>
            <a:r>
              <a:rPr lang="en-ID" b="1" dirty="0"/>
              <a:t>	14011</a:t>
            </a:r>
            <a:r>
              <a:rPr lang="id-ID" b="1" dirty="0"/>
              <a:t>54658</a:t>
            </a:r>
            <a:endParaRPr lang="en-US" b="1" dirty="0"/>
          </a:p>
          <a:p>
            <a:pPr algn="l"/>
            <a:r>
              <a:rPr lang="it-IT" b="1" dirty="0"/>
              <a:t>Chika Lebriani 		1401154535</a:t>
            </a:r>
          </a:p>
          <a:p>
            <a:pPr algn="l"/>
            <a:r>
              <a:rPr lang="it-IT" b="1" dirty="0"/>
              <a:t>Citra Khairiyati		1401154549</a:t>
            </a:r>
          </a:p>
          <a:p>
            <a:pPr algn="l"/>
            <a:r>
              <a:rPr lang="it-IT" b="1" dirty="0"/>
              <a:t>Deisya </a:t>
            </a:r>
            <a:r>
              <a:rPr lang="id-ID" b="1" dirty="0"/>
              <a:t>M</a:t>
            </a:r>
            <a:r>
              <a:rPr lang="it-IT" b="1" dirty="0"/>
              <a:t>onika </a:t>
            </a:r>
            <a:r>
              <a:rPr lang="id-ID" b="1" dirty="0"/>
              <a:t>P</a:t>
            </a:r>
            <a:r>
              <a:rPr lang="it-IT" b="1" dirty="0"/>
              <a:t>uspa 	140115416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Minnito.id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800" dirty="0"/>
              <a:t>https://minnito.000webhostapp.com</a:t>
            </a:r>
          </a:p>
        </p:txBody>
      </p:sp>
    </p:spTree>
    <p:extLst>
      <p:ext uri="{BB962C8B-B14F-4D97-AF65-F5344CB8AC3E}">
        <p14:creationId xmlns:p14="http://schemas.microsoft.com/office/powerpoint/2010/main" val="32335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8D7F-B847-423C-A717-AF0E205E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MINNITO.ID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F24D-7EE0-4890-B776-25D2881FE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Minnito menjual notebook dengan desain unik dan menarik. Produk ini dibuat secara eksklusif karena setiap notebook hanya terbatas untuk beberapa orang, sehingga yang memilikinya akan merasa senang.</a:t>
            </a:r>
          </a:p>
          <a:p>
            <a:r>
              <a:rPr lang="id-ID" dirty="0"/>
              <a:t>Kami menyediakan berbagai tema yang sesuai dengan selera pelanggannya masing-masing.</a:t>
            </a:r>
          </a:p>
        </p:txBody>
      </p:sp>
    </p:spTree>
    <p:extLst>
      <p:ext uri="{BB962C8B-B14F-4D97-AF65-F5344CB8AC3E}">
        <p14:creationId xmlns:p14="http://schemas.microsoft.com/office/powerpoint/2010/main" val="229119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8CFF-D29C-48DA-B482-49687EDA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VISI DAN MISI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A139-0B58-4FB5-AE06-923BA940D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VISI</a:t>
            </a:r>
          </a:p>
          <a:p>
            <a:pPr marL="0" indent="0">
              <a:buNone/>
            </a:pPr>
            <a:r>
              <a:rPr lang="id-ID" dirty="0"/>
              <a:t>Menjadi perusahaan notebook </a:t>
            </a:r>
            <a:r>
              <a:rPr lang="id-ID" i="1" dirty="0"/>
              <a:t>limited edition </a:t>
            </a:r>
            <a:r>
              <a:rPr lang="id-ID" dirty="0"/>
              <a:t>dan desain unik.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MISI</a:t>
            </a:r>
          </a:p>
          <a:p>
            <a:pPr marL="0" indent="0">
              <a:buNone/>
            </a:pPr>
            <a:r>
              <a:rPr lang="id-ID" dirty="0"/>
              <a:t>Membuat desain unik dan menarik</a:t>
            </a:r>
          </a:p>
          <a:p>
            <a:pPr marL="0" indent="0">
              <a:buNone/>
            </a:pPr>
            <a:r>
              <a:rPr lang="id-ID" dirty="0"/>
              <a:t>Memproduksi notebook dengan kualitas terbaik</a:t>
            </a:r>
          </a:p>
          <a:p>
            <a:pPr marL="0" indent="0">
              <a:buNone/>
            </a:pPr>
            <a:r>
              <a:rPr lang="id-ID" dirty="0"/>
              <a:t>Memasarkan produk ke semua kalangan</a:t>
            </a:r>
          </a:p>
          <a:p>
            <a:pPr marL="0" indent="0">
              <a:buNone/>
            </a:pPr>
            <a:r>
              <a:rPr lang="id-ID" dirty="0"/>
              <a:t>Membuat </a:t>
            </a:r>
            <a:r>
              <a:rPr lang="id-ID" i="1" dirty="0"/>
              <a:t>outlet </a:t>
            </a:r>
            <a:r>
              <a:rPr lang="id-ID" dirty="0"/>
              <a:t>di kota-kota besar di Indonesia</a:t>
            </a:r>
          </a:p>
        </p:txBody>
      </p:sp>
    </p:spTree>
    <p:extLst>
      <p:ext uri="{BB962C8B-B14F-4D97-AF65-F5344CB8AC3E}">
        <p14:creationId xmlns:p14="http://schemas.microsoft.com/office/powerpoint/2010/main" val="403109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07846A-5FCE-4063-8652-433EC325B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49" y="1549510"/>
            <a:ext cx="8449501" cy="4985262"/>
          </a:xfr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78E2-7A09-4D66-B8F2-00D84B2F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Business Model E-commerce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A1C4-4923-4967-9B3F-F7907E12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1. Value proposition</a:t>
            </a:r>
          </a:p>
          <a:p>
            <a:r>
              <a:rPr lang="id-ID" dirty="0"/>
              <a:t>Unique and Exclusive design</a:t>
            </a:r>
          </a:p>
          <a:p>
            <a:r>
              <a:rPr lang="id-ID" dirty="0"/>
              <a:t>Good material</a:t>
            </a:r>
          </a:p>
          <a:p>
            <a:r>
              <a:rPr lang="id-ID" dirty="0"/>
              <a:t>Limited edition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2. Revenue model</a:t>
            </a:r>
          </a:p>
          <a:p>
            <a:r>
              <a:rPr lang="en-US" dirty="0"/>
              <a:t>Revenue from product sales</a:t>
            </a:r>
          </a:p>
          <a:p>
            <a:r>
              <a:rPr lang="en-US" dirty="0"/>
              <a:t>Advertising revenue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80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6AE0-F039-4428-9BFC-10D4B830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1F764-D294-4EEC-8E6A-3D1E7C85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/>
              <a:t>3. Market opportunity</a:t>
            </a:r>
          </a:p>
          <a:p>
            <a:r>
              <a:rPr lang="id-ID" dirty="0"/>
              <a:t>Teens</a:t>
            </a:r>
          </a:p>
          <a:p>
            <a:r>
              <a:rPr lang="id-ID" dirty="0"/>
              <a:t>Men &amp; women</a:t>
            </a:r>
          </a:p>
          <a:p>
            <a:r>
              <a:rPr lang="id-ID" dirty="0"/>
              <a:t>College student</a:t>
            </a:r>
          </a:p>
          <a:p>
            <a:r>
              <a:rPr lang="id-ID" dirty="0"/>
              <a:t>Campus &amp; school area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4. Market Strategy</a:t>
            </a:r>
          </a:p>
          <a:p>
            <a:r>
              <a:rPr lang="id-ID" dirty="0"/>
              <a:t>Social media (Instagram, line, fb, twitter)</a:t>
            </a:r>
          </a:p>
          <a:p>
            <a:r>
              <a:rPr lang="id-ID" dirty="0"/>
              <a:t>Personal selling</a:t>
            </a:r>
            <a:endParaRPr lang="en-ID" dirty="0"/>
          </a:p>
          <a:p>
            <a:r>
              <a:rPr lang="en-ID" dirty="0"/>
              <a:t>Word of mouth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091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16B3-5731-4D59-94B7-37352C19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FD7A-67B5-4F25-9D95-EE8B8B896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5. Competitive environment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95053-A21B-4042-AAAD-F104C015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1145546"/>
            <a:ext cx="8309113" cy="42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6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8A3C-AE09-4413-ABAE-768A507A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C20C-F72C-4E06-BFE6-4F77391C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Competitive advantage:</a:t>
            </a:r>
          </a:p>
          <a:p>
            <a:r>
              <a:rPr lang="id-ID" dirty="0"/>
              <a:t>Having advantage on it’s </a:t>
            </a:r>
            <a:r>
              <a:rPr lang="en-ID" dirty="0"/>
              <a:t>variant</a:t>
            </a:r>
            <a:r>
              <a:rPr lang="id-ID" dirty="0"/>
              <a:t> cover</a:t>
            </a:r>
            <a:endParaRPr lang="en-ID" dirty="0"/>
          </a:p>
          <a:p>
            <a:r>
              <a:rPr lang="en-ID" dirty="0"/>
              <a:t>Ready stock items</a:t>
            </a:r>
            <a:endParaRPr lang="id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82142-E359-451E-A833-7B5C14C59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t="2792" r="26297"/>
          <a:stretch/>
        </p:blipFill>
        <p:spPr>
          <a:xfrm>
            <a:off x="662607" y="2171285"/>
            <a:ext cx="2451653" cy="3525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94F1E-E332-4839-B903-D3E5FBCD7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4" r="26285"/>
          <a:stretch/>
        </p:blipFill>
        <p:spPr>
          <a:xfrm>
            <a:off x="3101008" y="2171285"/>
            <a:ext cx="2425148" cy="3525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4F1F5D-4D8D-4DB5-93A4-38CC6F2FB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6" r="24991"/>
          <a:stretch/>
        </p:blipFill>
        <p:spPr>
          <a:xfrm>
            <a:off x="5486400" y="2171285"/>
            <a:ext cx="2292627" cy="3525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30449-AF2C-4704-BFD6-26A3DBC336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r="24468"/>
          <a:stretch/>
        </p:blipFill>
        <p:spPr>
          <a:xfrm>
            <a:off x="7702836" y="2171285"/>
            <a:ext cx="2981734" cy="35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7. Organizational development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id-ID" dirty="0"/>
              <a:t>8. Management team</a:t>
            </a:r>
          </a:p>
          <a:p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sama</a:t>
            </a:r>
            <a:endParaRPr lang="en-ID" dirty="0"/>
          </a:p>
          <a:p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/>
              <a:t>jawab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DAB2D8-CDEA-4121-A257-9482712F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671303"/>
              </p:ext>
            </p:extLst>
          </p:nvPr>
        </p:nvGraphicFramePr>
        <p:xfrm>
          <a:off x="1272209" y="719667"/>
          <a:ext cx="8887791" cy="360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45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18EA07-4127-4F5C-9EBB-3D3613EA5236}" vid="{4FD06B0A-5918-4372-B87B-A6E74A5883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Viral-Campaign-PowerPoint-Template</Template>
  <TotalTime>131</TotalTime>
  <Words>196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Office Theme</vt:lpstr>
      <vt:lpstr>BISNIS MODEL MINNITO.ID</vt:lpstr>
      <vt:lpstr>MINNITO.ID</vt:lpstr>
      <vt:lpstr>VISI DAN MISI</vt:lpstr>
      <vt:lpstr>Business Model Canvas</vt:lpstr>
      <vt:lpstr>Business Model E-commerce</vt:lpstr>
      <vt:lpstr>PowerPoint Presentation</vt:lpstr>
      <vt:lpstr>PowerPoint Presentation</vt:lpstr>
      <vt:lpstr>PowerPoint Presentation</vt:lpstr>
      <vt:lpstr>PowerPoint Presentation</vt:lpstr>
      <vt:lpstr>Minnito.id Website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</dc:title>
  <dc:creator>deisyamonika</dc:creator>
  <cp:lastModifiedBy>deisyamonika</cp:lastModifiedBy>
  <cp:revision>18</cp:revision>
  <dcterms:created xsi:type="dcterms:W3CDTF">2017-10-02T15:41:26Z</dcterms:created>
  <dcterms:modified xsi:type="dcterms:W3CDTF">2017-10-03T08:18:51Z</dcterms:modified>
</cp:coreProperties>
</file>